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78"/>
  </p:notesMasterIdLst>
  <p:handoutMasterIdLst>
    <p:handoutMasterId r:id="rId79"/>
  </p:handoutMasterIdLst>
  <p:sldIdLst>
    <p:sldId id="256" r:id="rId2"/>
    <p:sldId id="562" r:id="rId3"/>
    <p:sldId id="563" r:id="rId4"/>
    <p:sldId id="564" r:id="rId5"/>
    <p:sldId id="565" r:id="rId6"/>
    <p:sldId id="566" r:id="rId7"/>
    <p:sldId id="567" r:id="rId8"/>
    <p:sldId id="625" r:id="rId9"/>
    <p:sldId id="569" r:id="rId10"/>
    <p:sldId id="570" r:id="rId11"/>
    <p:sldId id="580" r:id="rId12"/>
    <p:sldId id="573" r:id="rId13"/>
    <p:sldId id="574" r:id="rId14"/>
    <p:sldId id="571" r:id="rId15"/>
    <p:sldId id="575" r:id="rId16"/>
    <p:sldId id="576" r:id="rId17"/>
    <p:sldId id="577" r:id="rId18"/>
    <p:sldId id="578" r:id="rId19"/>
    <p:sldId id="579" r:id="rId20"/>
    <p:sldId id="581" r:id="rId21"/>
    <p:sldId id="591" r:id="rId22"/>
    <p:sldId id="592" r:id="rId23"/>
    <p:sldId id="582" r:id="rId24"/>
    <p:sldId id="583" r:id="rId25"/>
    <p:sldId id="584" r:id="rId26"/>
    <p:sldId id="585" r:id="rId27"/>
    <p:sldId id="589" r:id="rId28"/>
    <p:sldId id="590" r:id="rId29"/>
    <p:sldId id="593" r:id="rId30"/>
    <p:sldId id="594" r:id="rId31"/>
    <p:sldId id="595" r:id="rId32"/>
    <p:sldId id="596" r:id="rId33"/>
    <p:sldId id="597" r:id="rId34"/>
    <p:sldId id="610" r:id="rId35"/>
    <p:sldId id="611" r:id="rId36"/>
    <p:sldId id="546" r:id="rId37"/>
    <p:sldId id="547" r:id="rId38"/>
    <p:sldId id="548" r:id="rId39"/>
    <p:sldId id="630" r:id="rId40"/>
    <p:sldId id="631" r:id="rId41"/>
    <p:sldId id="632" r:id="rId42"/>
    <p:sldId id="633" r:id="rId43"/>
    <p:sldId id="634" r:id="rId44"/>
    <p:sldId id="626" r:id="rId45"/>
    <p:sldId id="627" r:id="rId46"/>
    <p:sldId id="628" r:id="rId47"/>
    <p:sldId id="629" r:id="rId48"/>
    <p:sldId id="612" r:id="rId49"/>
    <p:sldId id="549" r:id="rId50"/>
    <p:sldId id="550" r:id="rId51"/>
    <p:sldId id="551" r:id="rId52"/>
    <p:sldId id="613" r:id="rId53"/>
    <p:sldId id="552" r:id="rId54"/>
    <p:sldId id="624" r:id="rId55"/>
    <p:sldId id="614" r:id="rId56"/>
    <p:sldId id="553" r:id="rId57"/>
    <p:sldId id="554" r:id="rId58"/>
    <p:sldId id="556" r:id="rId59"/>
    <p:sldId id="615" r:id="rId60"/>
    <p:sldId id="616" r:id="rId61"/>
    <p:sldId id="635" r:id="rId62"/>
    <p:sldId id="617" r:id="rId63"/>
    <p:sldId id="557" r:id="rId64"/>
    <p:sldId id="559" r:id="rId65"/>
    <p:sldId id="618" r:id="rId66"/>
    <p:sldId id="560" r:id="rId67"/>
    <p:sldId id="619" r:id="rId68"/>
    <p:sldId id="620" r:id="rId69"/>
    <p:sldId id="622" r:id="rId70"/>
    <p:sldId id="621" r:id="rId71"/>
    <p:sldId id="561" r:id="rId72"/>
    <p:sldId id="637" r:id="rId73"/>
    <p:sldId id="636" r:id="rId74"/>
    <p:sldId id="541" r:id="rId75"/>
    <p:sldId id="603" r:id="rId76"/>
    <p:sldId id="604" r:id="rId77"/>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247" autoAdjust="0"/>
    <p:restoredTop sz="90929"/>
  </p:normalViewPr>
  <p:slideViewPr>
    <p:cSldViewPr>
      <p:cViewPr varScale="1">
        <p:scale>
          <a:sx n="106" d="100"/>
          <a:sy n="106" d="100"/>
        </p:scale>
        <p:origin x="-1764" y="-9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321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273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lvl1pPr eaLnBrk="1" hangingPunct="1">
              <a:spcBef>
                <a:spcPct val="20000"/>
              </a:spcBef>
              <a:defRPr sz="1200">
                <a:latin typeface="Tahoma" pitchFamily="34" charset="0"/>
              </a:defRPr>
            </a:lvl1pPr>
          </a:lstStyle>
          <a:p>
            <a:pPr>
              <a:defRPr/>
            </a:pPr>
            <a:endParaRPr lang="es-ES"/>
          </a:p>
        </p:txBody>
      </p:sp>
      <p:sp>
        <p:nvSpPr>
          <p:cNvPr id="372739"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lvl1pPr algn="r" eaLnBrk="1" hangingPunct="1">
              <a:spcBef>
                <a:spcPct val="20000"/>
              </a:spcBef>
              <a:defRPr sz="1200">
                <a:latin typeface="Tahoma" pitchFamily="34" charset="0"/>
              </a:defRPr>
            </a:lvl1pPr>
          </a:lstStyle>
          <a:p>
            <a:pPr>
              <a:defRPr/>
            </a:pPr>
            <a:endParaRPr lang="es-ES"/>
          </a:p>
        </p:txBody>
      </p:sp>
      <p:sp>
        <p:nvSpPr>
          <p:cNvPr id="372740"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b" anchorCtr="0" compatLnSpc="1">
            <a:prstTxWarp prst="textNoShape">
              <a:avLst/>
            </a:prstTxWarp>
          </a:bodyPr>
          <a:lstStyle>
            <a:lvl1pPr eaLnBrk="1" hangingPunct="1">
              <a:spcBef>
                <a:spcPct val="20000"/>
              </a:spcBef>
              <a:defRPr sz="1200">
                <a:latin typeface="Tahoma" pitchFamily="34" charset="0"/>
              </a:defRPr>
            </a:lvl1pPr>
          </a:lstStyle>
          <a:p>
            <a:pPr>
              <a:defRPr/>
            </a:pPr>
            <a:r>
              <a:rPr lang="es-ES"/>
              <a:t>S1 Diseño Digital historia de la computación</a:t>
            </a:r>
          </a:p>
        </p:txBody>
      </p:sp>
      <p:sp>
        <p:nvSpPr>
          <p:cNvPr id="372741"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b" anchorCtr="0" compatLnSpc="1">
            <a:prstTxWarp prst="textNoShape">
              <a:avLst/>
            </a:prstTxWarp>
          </a:bodyPr>
          <a:lstStyle>
            <a:lvl1pPr algn="r" eaLnBrk="1" hangingPunct="1">
              <a:spcBef>
                <a:spcPct val="20000"/>
              </a:spcBef>
              <a:defRPr sz="1200">
                <a:latin typeface="Tahoma" panose="020B0604030504040204" pitchFamily="34" charset="0"/>
              </a:defRPr>
            </a:lvl1pPr>
          </a:lstStyle>
          <a:p>
            <a:pPr>
              <a:defRPr/>
            </a:pPr>
            <a:fld id="{ED3FA8E6-3411-45EE-A1E8-82B315BED7D2}" type="slidenum">
              <a:rPr lang="es-ES" altLang="es-CR"/>
              <a:pPr>
                <a:defRPr/>
              </a:pPr>
              <a:t>‹Nº›</a:t>
            </a:fld>
            <a:endParaRPr lang="es-ES" altLang="es-CR"/>
          </a:p>
        </p:txBody>
      </p:sp>
    </p:spTree>
    <p:extLst>
      <p:ext uri="{BB962C8B-B14F-4D97-AF65-F5344CB8AC3E}">
        <p14:creationId xmlns:p14="http://schemas.microsoft.com/office/powerpoint/2010/main" val="19709544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2510" name="Rectangle 14"/>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lvl1pPr eaLnBrk="0" hangingPunct="0">
              <a:spcBef>
                <a:spcPct val="20000"/>
              </a:spcBef>
              <a:defRPr sz="1200">
                <a:latin typeface="Tahoma" pitchFamily="34" charset="0"/>
              </a:defRPr>
            </a:lvl1pPr>
          </a:lstStyle>
          <a:p>
            <a:pPr>
              <a:defRPr/>
            </a:pPr>
            <a:endParaRPr lang="es-ES"/>
          </a:p>
        </p:txBody>
      </p:sp>
      <p:sp>
        <p:nvSpPr>
          <p:cNvPr id="4099" name="Rectangle 15"/>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62512" name="Rectangle 16"/>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pPr lvl="0"/>
            <a:r>
              <a:rPr lang="es-ES" noProof="0"/>
              <a:t>Haga clic para modificar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p>
        </p:txBody>
      </p:sp>
      <p:sp>
        <p:nvSpPr>
          <p:cNvPr id="362513" name="Rectangle 17"/>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lvl1pPr algn="r" eaLnBrk="0" hangingPunct="0">
              <a:spcBef>
                <a:spcPct val="20000"/>
              </a:spcBef>
              <a:defRPr sz="1200">
                <a:latin typeface="Tahoma" pitchFamily="34" charset="0"/>
              </a:defRPr>
            </a:lvl1pPr>
          </a:lstStyle>
          <a:p>
            <a:pPr>
              <a:defRPr/>
            </a:pPr>
            <a:endParaRPr lang="es-ES"/>
          </a:p>
        </p:txBody>
      </p:sp>
      <p:sp>
        <p:nvSpPr>
          <p:cNvPr id="362514" name="Rectangle 18"/>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b" anchorCtr="0" compatLnSpc="1">
            <a:prstTxWarp prst="textNoShape">
              <a:avLst/>
            </a:prstTxWarp>
          </a:bodyPr>
          <a:lstStyle>
            <a:lvl1pPr eaLnBrk="0" hangingPunct="0">
              <a:spcBef>
                <a:spcPct val="20000"/>
              </a:spcBef>
              <a:defRPr sz="1200">
                <a:latin typeface="Tahoma" pitchFamily="34" charset="0"/>
              </a:defRPr>
            </a:lvl1pPr>
          </a:lstStyle>
          <a:p>
            <a:pPr>
              <a:defRPr/>
            </a:pPr>
            <a:endParaRPr lang="es-ES"/>
          </a:p>
        </p:txBody>
      </p:sp>
      <p:sp>
        <p:nvSpPr>
          <p:cNvPr id="362515" name="Rectangle 19"/>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b" anchorCtr="0" compatLnSpc="1">
            <a:prstTxWarp prst="textNoShape">
              <a:avLst/>
            </a:prstTxWarp>
          </a:bodyPr>
          <a:lstStyle>
            <a:lvl1pPr algn="r" eaLnBrk="0" hangingPunct="0">
              <a:spcBef>
                <a:spcPct val="20000"/>
              </a:spcBef>
              <a:defRPr sz="1200">
                <a:latin typeface="Tahoma" panose="020B0604030504040204" pitchFamily="34" charset="0"/>
              </a:defRPr>
            </a:lvl1pPr>
          </a:lstStyle>
          <a:p>
            <a:pPr>
              <a:defRPr/>
            </a:pPr>
            <a:fld id="{97E13F8B-FC88-4FCC-BFE7-FD7845EDCE30}" type="slidenum">
              <a:rPr lang="es-ES" altLang="es-CR"/>
              <a:pPr>
                <a:defRPr/>
              </a:pPr>
              <a:t>‹Nº›</a:t>
            </a:fld>
            <a:endParaRPr lang="es-ES" altLang="es-CR"/>
          </a:p>
        </p:txBody>
      </p:sp>
    </p:spTree>
    <p:extLst>
      <p:ext uri="{BB962C8B-B14F-4D97-AF65-F5344CB8AC3E}">
        <p14:creationId xmlns:p14="http://schemas.microsoft.com/office/powerpoint/2010/main" val="21151155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9"/>
          <p:cNvSpPr>
            <a:spLocks noGrp="1" noChangeArrowheads="1"/>
          </p:cNvSpPr>
          <p:nvPr>
            <p:ph type="sldNum" sz="quarter" idx="5"/>
          </p:nvPr>
        </p:nvSpPr>
        <p:spPr>
          <a:noFill/>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20000"/>
              </a:spcBef>
            </a:pPr>
            <a:fld id="{C4020E6D-510F-4BC0-B07B-71CA843DF945}" type="slidenum">
              <a:rPr kumimoji="0" lang="es-ES" altLang="es-CR" smtClean="0">
                <a:latin typeface="Tahoma" panose="020B0604030504040204" pitchFamily="34" charset="0"/>
              </a:rPr>
              <a:pPr>
                <a:spcBef>
                  <a:spcPct val="20000"/>
                </a:spcBef>
              </a:pPr>
              <a:t>1</a:t>
            </a:fld>
            <a:endParaRPr kumimoji="0" lang="es-ES" altLang="es-CR" smtClean="0">
              <a:latin typeface="Tahoma" panose="020B0604030504040204" pitchFamily="34" charset="0"/>
            </a:endParaRPr>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noFill/>
        </p:spPr>
        <p:txBody>
          <a:bodyPr/>
          <a:lstStyle/>
          <a:p>
            <a:r>
              <a:rPr lang="es-ES" altLang="es-CR" smtClean="0">
                <a:latin typeface="Times New Roman" panose="02020603050405020304" pitchFamily="18" charset="0"/>
              </a:rPr>
              <a:t>Por lo general, las personas encargadas de realizar una presentación deben proporcionar material técnico a una audiencia que no suele estar familiarizada con el tema o el vocabulario. Este material suele ser complejo y excesivamente detallado. Para presentar material técnico de forma eficaz, tenga en cuenta las siguientes directrices de Dale Carnegie Training®.</a:t>
            </a:r>
          </a:p>
          <a:p>
            <a:r>
              <a:rPr lang="es-ES" altLang="es-CR" smtClean="0">
                <a:latin typeface="Times New Roman" panose="02020603050405020304" pitchFamily="18" charset="0"/>
              </a:rPr>
              <a:t> </a:t>
            </a:r>
          </a:p>
          <a:p>
            <a:r>
              <a:rPr lang="es-ES" altLang="es-CR" smtClean="0">
                <a:latin typeface="Times New Roman" panose="02020603050405020304" pitchFamily="18" charset="0"/>
              </a:rPr>
              <a:t>Evalúe la cantidad de tiempo disponible y organice el material.  Limite el área del tema que va a tratar en la presentación. Divida la presentación en segmentos definidos. Siga una progresión lógica sin desviarse del tema principal. Concluya la presentación con un resumen, repitiendo los pasos importantes o elaborando una conclusión lógica.</a:t>
            </a:r>
          </a:p>
          <a:p>
            <a:r>
              <a:rPr lang="es-ES" altLang="es-CR" smtClean="0">
                <a:latin typeface="Times New Roman" panose="02020603050405020304" pitchFamily="18" charset="0"/>
              </a:rPr>
              <a:t> </a:t>
            </a:r>
          </a:p>
          <a:p>
            <a:r>
              <a:rPr lang="es-ES" altLang="es-CR" smtClean="0">
                <a:latin typeface="Times New Roman" panose="02020603050405020304" pitchFamily="18" charset="0"/>
              </a:rPr>
              <a:t>Tenga siempre en mente a la audiencia. Por ejemplo, asegúrese de que los datos son claros y la información es relevante. Intente que el vocabulario y los detalles sean adecuados para la audiencia. Utilice pruebas para respaldar los puntos o procesos clave. Preste atención a las necesidades de los oyentes y conseguirá una audiencia más receptiva.</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5"/>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4635CFA-EB19-4102-BBC4-632FF3209604}" type="slidenum">
              <a:rPr lang="en-US" altLang="es-CR" sz="1200" smtClean="0">
                <a:latin typeface="Tahoma" panose="020B0604030504040204" pitchFamily="34" charset="0"/>
              </a:rPr>
              <a:pPr/>
              <a:t>2</a:t>
            </a:fld>
            <a:endParaRPr lang="en-US" altLang="es-CR" sz="1200" smtClean="0">
              <a:latin typeface="Tahoma" panose="020B0604030504040204" pitchFamily="34" charset="0"/>
            </a:endParaRPr>
          </a:p>
        </p:txBody>
      </p:sp>
      <p:sp>
        <p:nvSpPr>
          <p:cNvPr id="9219" name="Rectangle 2"/>
          <p:cNvSpPr>
            <a:spLocks noGrp="1" noRot="1" noChangeAspect="1" noChangeArrowheads="1" noTextEdit="1"/>
          </p:cNvSpPr>
          <p:nvPr>
            <p:ph type="sldImg"/>
          </p:nvPr>
        </p:nvSpPr>
        <p:spPr>
          <a:xfrm>
            <a:off x="1150938" y="692150"/>
            <a:ext cx="4556125" cy="3416300"/>
          </a:xfrm>
          <a:ln cap="flat"/>
        </p:spPr>
      </p:sp>
      <p:sp>
        <p:nvSpPr>
          <p:cNvPr id="9220" name="Rectangle 3"/>
          <p:cNvSpPr>
            <a:spLocks noGrp="1" noChangeArrowheads="1"/>
          </p:cNvSpPr>
          <p:nvPr>
            <p:ph type="body" idx="1"/>
          </p:nvPr>
        </p:nvSpPr>
        <p:spPr>
          <a:noFill/>
        </p:spPr>
        <p:txBody>
          <a:bodyPr/>
          <a:lstStyle/>
          <a:p>
            <a:endParaRPr lang="es-CR" altLang="es-CR" smtClean="0">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5"/>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5750E1A-FE6B-4C32-9F55-E60077C96B97}" type="slidenum">
              <a:rPr lang="en-US" altLang="es-CR" sz="1200" smtClean="0">
                <a:latin typeface="Tahoma" panose="020B0604030504040204" pitchFamily="34" charset="0"/>
              </a:rPr>
              <a:pPr/>
              <a:t>3</a:t>
            </a:fld>
            <a:endParaRPr lang="en-US" altLang="es-CR" sz="1200" smtClean="0">
              <a:latin typeface="Tahoma" panose="020B0604030504040204" pitchFamily="34" charset="0"/>
            </a:endParaRPr>
          </a:p>
        </p:txBody>
      </p:sp>
      <p:sp>
        <p:nvSpPr>
          <p:cNvPr id="11267" name="Rectangle 2"/>
          <p:cNvSpPr>
            <a:spLocks noGrp="1" noRot="1" noChangeAspect="1" noChangeArrowheads="1" noTextEdit="1"/>
          </p:cNvSpPr>
          <p:nvPr>
            <p:ph type="sldImg"/>
          </p:nvPr>
        </p:nvSpPr>
        <p:spPr>
          <a:xfrm>
            <a:off x="1150938" y="692150"/>
            <a:ext cx="4556125" cy="3416300"/>
          </a:xfrm>
          <a:ln cap="flat"/>
        </p:spPr>
      </p:sp>
      <p:sp>
        <p:nvSpPr>
          <p:cNvPr id="11268" name="Rectangle 3"/>
          <p:cNvSpPr>
            <a:spLocks noGrp="1" noChangeArrowheads="1"/>
          </p:cNvSpPr>
          <p:nvPr>
            <p:ph type="body" idx="1"/>
          </p:nvPr>
        </p:nvSpPr>
        <p:spPr>
          <a:noFill/>
        </p:spPr>
        <p:txBody>
          <a:bodyPr/>
          <a:lstStyle/>
          <a:p>
            <a:endParaRPr lang="es-CR" altLang="es-CR" smtClean="0">
              <a:latin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5"/>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7D79686-30D3-476D-9A7A-178CCBB42956}" type="slidenum">
              <a:rPr lang="en-US" altLang="es-CR" sz="1200" smtClean="0">
                <a:latin typeface="Tahoma" panose="020B0604030504040204" pitchFamily="34" charset="0"/>
              </a:rPr>
              <a:pPr/>
              <a:t>4</a:t>
            </a:fld>
            <a:endParaRPr lang="en-US" altLang="es-CR" sz="1200" smtClean="0">
              <a:latin typeface="Tahoma" panose="020B0604030504040204" pitchFamily="34" charset="0"/>
            </a:endParaRPr>
          </a:p>
        </p:txBody>
      </p:sp>
      <p:sp>
        <p:nvSpPr>
          <p:cNvPr id="13315" name="Rectangle 2"/>
          <p:cNvSpPr>
            <a:spLocks noGrp="1" noRot="1" noChangeAspect="1" noChangeArrowheads="1" noTextEdit="1"/>
          </p:cNvSpPr>
          <p:nvPr>
            <p:ph type="sldImg"/>
          </p:nvPr>
        </p:nvSpPr>
        <p:spPr>
          <a:xfrm>
            <a:off x="1150938" y="692150"/>
            <a:ext cx="4556125" cy="3416300"/>
          </a:xfrm>
          <a:ln cap="flat"/>
        </p:spPr>
      </p:sp>
      <p:sp>
        <p:nvSpPr>
          <p:cNvPr id="13316" name="Rectangle 3"/>
          <p:cNvSpPr>
            <a:spLocks noGrp="1" noChangeArrowheads="1"/>
          </p:cNvSpPr>
          <p:nvPr>
            <p:ph type="body" idx="1"/>
          </p:nvPr>
        </p:nvSpPr>
        <p:spPr>
          <a:noFill/>
        </p:spPr>
        <p:txBody>
          <a:bodyPr/>
          <a:lstStyle/>
          <a:p>
            <a:endParaRPr lang="es-CR" altLang="es-CR" smtClean="0">
              <a:latin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5"/>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E934D0E-BCF5-4F4E-A0F9-0A811B7EBEA2}" type="slidenum">
              <a:rPr lang="en-US" altLang="es-CR" sz="1200" smtClean="0">
                <a:latin typeface="Tahoma" panose="020B0604030504040204" pitchFamily="34" charset="0"/>
              </a:rPr>
              <a:pPr/>
              <a:t>5</a:t>
            </a:fld>
            <a:endParaRPr lang="en-US" altLang="es-CR" sz="1200" smtClean="0">
              <a:latin typeface="Tahoma" panose="020B0604030504040204" pitchFamily="34" charset="0"/>
            </a:endParaRPr>
          </a:p>
        </p:txBody>
      </p:sp>
      <p:sp>
        <p:nvSpPr>
          <p:cNvPr id="15363" name="Rectangle 2"/>
          <p:cNvSpPr>
            <a:spLocks noGrp="1" noRot="1" noChangeAspect="1" noChangeArrowheads="1" noTextEdit="1"/>
          </p:cNvSpPr>
          <p:nvPr>
            <p:ph type="sldImg"/>
          </p:nvPr>
        </p:nvSpPr>
        <p:spPr>
          <a:xfrm>
            <a:off x="1150938" y="692150"/>
            <a:ext cx="4556125" cy="3416300"/>
          </a:xfrm>
          <a:ln cap="flat"/>
        </p:spPr>
      </p:sp>
      <p:sp>
        <p:nvSpPr>
          <p:cNvPr id="15364" name="Rectangle 3"/>
          <p:cNvSpPr>
            <a:spLocks noGrp="1" noChangeArrowheads="1"/>
          </p:cNvSpPr>
          <p:nvPr>
            <p:ph type="body" idx="1"/>
          </p:nvPr>
        </p:nvSpPr>
        <p:spPr>
          <a:noFill/>
        </p:spPr>
        <p:txBody>
          <a:bodyPr/>
          <a:lstStyle/>
          <a:p>
            <a:endParaRPr lang="es-CR" altLang="es-CR" smtClean="0">
              <a:latin typeface="Times New Roman" panose="02020603050405020304"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5"/>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1492475-649F-47E0-A27D-45C35DC51650}" type="slidenum">
              <a:rPr lang="en-US" altLang="es-CR" sz="1200" smtClean="0">
                <a:latin typeface="Tahoma" panose="020B0604030504040204" pitchFamily="34" charset="0"/>
              </a:rPr>
              <a:pPr/>
              <a:t>6</a:t>
            </a:fld>
            <a:endParaRPr lang="en-US" altLang="es-CR" sz="1200" smtClean="0">
              <a:latin typeface="Tahoma" panose="020B0604030504040204" pitchFamily="34" charset="0"/>
            </a:endParaRPr>
          </a:p>
        </p:txBody>
      </p:sp>
      <p:sp>
        <p:nvSpPr>
          <p:cNvPr id="17411" name="Rectangle 2"/>
          <p:cNvSpPr>
            <a:spLocks noGrp="1" noRot="1" noChangeAspect="1" noChangeArrowheads="1" noTextEdit="1"/>
          </p:cNvSpPr>
          <p:nvPr>
            <p:ph type="sldImg"/>
          </p:nvPr>
        </p:nvSpPr>
        <p:spPr>
          <a:xfrm>
            <a:off x="1150938" y="692150"/>
            <a:ext cx="4556125" cy="3416300"/>
          </a:xfrm>
          <a:ln cap="flat"/>
        </p:spPr>
      </p:sp>
      <p:sp>
        <p:nvSpPr>
          <p:cNvPr id="17412" name="Rectangle 3"/>
          <p:cNvSpPr>
            <a:spLocks noGrp="1" noChangeArrowheads="1"/>
          </p:cNvSpPr>
          <p:nvPr>
            <p:ph type="body" idx="1"/>
          </p:nvPr>
        </p:nvSpPr>
        <p:spPr>
          <a:noFill/>
        </p:spPr>
        <p:txBody>
          <a:bodyPr/>
          <a:lstStyle/>
          <a:p>
            <a:endParaRPr lang="es-CR" altLang="es-CR" smtClean="0">
              <a:latin typeface="Times New Roman" panose="02020603050405020304"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5"/>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14DC787-281D-4CD2-A4D5-EB8FC112C8C1}" type="slidenum">
              <a:rPr lang="en-US" altLang="es-CR" sz="1200" smtClean="0">
                <a:latin typeface="Tahoma" panose="020B0604030504040204" pitchFamily="34" charset="0"/>
              </a:rPr>
              <a:pPr/>
              <a:t>7</a:t>
            </a:fld>
            <a:endParaRPr lang="en-US" altLang="es-CR" sz="1200" smtClean="0">
              <a:latin typeface="Tahoma" panose="020B0604030504040204" pitchFamily="34" charset="0"/>
            </a:endParaRPr>
          </a:p>
        </p:txBody>
      </p:sp>
      <p:sp>
        <p:nvSpPr>
          <p:cNvPr id="19459" name="Rectangle 2"/>
          <p:cNvSpPr>
            <a:spLocks noGrp="1" noRot="1" noChangeAspect="1" noChangeArrowheads="1" noTextEdit="1"/>
          </p:cNvSpPr>
          <p:nvPr>
            <p:ph type="sldImg"/>
          </p:nvPr>
        </p:nvSpPr>
        <p:spPr>
          <a:xfrm>
            <a:off x="1150938" y="692150"/>
            <a:ext cx="4556125" cy="3416300"/>
          </a:xfrm>
          <a:ln cap="flat"/>
        </p:spPr>
      </p:sp>
      <p:sp>
        <p:nvSpPr>
          <p:cNvPr id="19460" name="Rectangle 3"/>
          <p:cNvSpPr>
            <a:spLocks noGrp="1" noChangeArrowheads="1"/>
          </p:cNvSpPr>
          <p:nvPr>
            <p:ph type="body" idx="1"/>
          </p:nvPr>
        </p:nvSpPr>
        <p:spPr>
          <a:noFill/>
        </p:spPr>
        <p:txBody>
          <a:bodyPr/>
          <a:lstStyle/>
          <a:p>
            <a:endParaRPr lang="es-CR" altLang="es-CR" smtClean="0">
              <a:latin typeface="Times New Roman" panose="020206030504050203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5"/>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2F2C611-E0A2-48B2-80A9-D4330DABACFE}" type="slidenum">
              <a:rPr lang="en-US" altLang="es-MX" sz="1200" smtClean="0">
                <a:latin typeface="Tahoma" panose="020B0604030504040204" pitchFamily="34" charset="0"/>
              </a:rPr>
              <a:pPr/>
              <a:t>9</a:t>
            </a:fld>
            <a:endParaRPr lang="en-US" altLang="es-MX" sz="1200" smtClean="0">
              <a:latin typeface="Tahoma" panose="020B0604030504040204" pitchFamily="34" charset="0"/>
            </a:endParaRPr>
          </a:p>
        </p:txBody>
      </p:sp>
      <p:sp>
        <p:nvSpPr>
          <p:cNvPr id="22531" name="Rectangle 2"/>
          <p:cNvSpPr>
            <a:spLocks noGrp="1" noRot="1" noChangeAspect="1" noChangeArrowheads="1" noTextEdit="1"/>
          </p:cNvSpPr>
          <p:nvPr>
            <p:ph type="sldImg"/>
          </p:nvPr>
        </p:nvSpPr>
        <p:spPr>
          <a:xfrm>
            <a:off x="1150938" y="692150"/>
            <a:ext cx="4556125" cy="3416300"/>
          </a:xfrm>
          <a:ln cap="flat"/>
        </p:spPr>
      </p:sp>
      <p:sp>
        <p:nvSpPr>
          <p:cNvPr id="22532" name="Rectangle 3"/>
          <p:cNvSpPr>
            <a:spLocks noGrp="1" noChangeArrowheads="1"/>
          </p:cNvSpPr>
          <p:nvPr>
            <p:ph type="body" idx="1"/>
          </p:nvPr>
        </p:nvSpPr>
        <p:spPr>
          <a:noFill/>
        </p:spPr>
        <p:txBody>
          <a:bodyPr/>
          <a:lstStyle/>
          <a:p>
            <a:endParaRPr lang="es-MX" altLang="es-MX" smtClean="0">
              <a:latin typeface="Times New Roman" panose="02020603050405020304"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5"/>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DADE28BB-807E-494A-92C2-14D9521A581F}" type="slidenum">
              <a:rPr lang="en-US" altLang="es-MX" sz="1200" smtClean="0">
                <a:latin typeface="Tahoma" panose="020B0604030504040204" pitchFamily="34" charset="0"/>
              </a:rPr>
              <a:pPr/>
              <a:t>10</a:t>
            </a:fld>
            <a:endParaRPr lang="en-US" altLang="es-MX" sz="1200" smtClean="0">
              <a:latin typeface="Tahoma" panose="020B0604030504040204" pitchFamily="34" charset="0"/>
            </a:endParaRPr>
          </a:p>
        </p:txBody>
      </p:sp>
      <p:sp>
        <p:nvSpPr>
          <p:cNvPr id="24579" name="Rectangle 2"/>
          <p:cNvSpPr>
            <a:spLocks noGrp="1" noRot="1" noChangeAspect="1" noChangeArrowheads="1" noTextEdit="1"/>
          </p:cNvSpPr>
          <p:nvPr>
            <p:ph type="sldImg"/>
          </p:nvPr>
        </p:nvSpPr>
        <p:spPr>
          <a:xfrm>
            <a:off x="1150938" y="692150"/>
            <a:ext cx="4556125" cy="3416300"/>
          </a:xfrm>
          <a:ln cap="flat"/>
        </p:spPr>
      </p:sp>
      <p:sp>
        <p:nvSpPr>
          <p:cNvPr id="24580" name="Rectangle 3"/>
          <p:cNvSpPr>
            <a:spLocks noGrp="1" noChangeArrowheads="1"/>
          </p:cNvSpPr>
          <p:nvPr>
            <p:ph type="body" idx="1"/>
          </p:nvPr>
        </p:nvSpPr>
        <p:spPr>
          <a:noFill/>
        </p:spPr>
        <p:txBody>
          <a:bodyPr/>
          <a:lstStyle/>
          <a:p>
            <a:endParaRPr lang="es-MX" altLang="es-MX" smtClean="0">
              <a:latin typeface="Times New Roman" panose="02020603050405020304"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1"/>
          <p:cNvSpPr>
            <a:spLocks noGrp="1" noRot="1" noChangeAspect="1" noChangeArrowheads="1" noTextEdit="1"/>
          </p:cNvSpPr>
          <p:nvPr>
            <p:ph type="sldImg"/>
          </p:nvPr>
        </p:nvSpPr>
        <p:spPr>
          <a:xfrm>
            <a:off x="-600075" y="0"/>
            <a:ext cx="4800600" cy="3600450"/>
          </a:xfrm>
          <a:ln/>
        </p:spPr>
      </p:sp>
      <p:sp>
        <p:nvSpPr>
          <p:cNvPr id="29699" name="Rectangle 2"/>
          <p:cNvSpPr>
            <a:spLocks noGrp="1" noChangeArrowheads="1"/>
          </p:cNvSpPr>
          <p:nvPr>
            <p:ph type="body" idx="1"/>
          </p:nvPr>
        </p:nvSpPr>
        <p:spPr>
          <a:xfrm>
            <a:off x="503238" y="4316413"/>
            <a:ext cx="5856287" cy="4060825"/>
          </a:xfrm>
          <a:noFill/>
        </p:spPr>
        <p:txBody>
          <a:bodyPr wrap="none" anchor="ctr"/>
          <a:lstStyle/>
          <a:p>
            <a:endParaRPr lang="es-CR" altLang="es-CR" smtClean="0">
              <a:latin typeface="Times New Roman" panose="02020603050405020304"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5"/>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1482DD5F-B917-424B-BB6F-72390C87EA33}" type="slidenum">
              <a:rPr lang="en-US" altLang="es-MX" sz="1200" smtClean="0">
                <a:latin typeface="Tahoma" panose="020B0604030504040204" pitchFamily="34" charset="0"/>
              </a:rPr>
              <a:pPr/>
              <a:t>14</a:t>
            </a:fld>
            <a:endParaRPr lang="en-US" altLang="es-MX" sz="1200" smtClean="0">
              <a:latin typeface="Tahoma" panose="020B0604030504040204" pitchFamily="34" charset="0"/>
            </a:endParaRPr>
          </a:p>
        </p:txBody>
      </p:sp>
      <p:sp>
        <p:nvSpPr>
          <p:cNvPr id="32771" name="Rectangle 2"/>
          <p:cNvSpPr>
            <a:spLocks noGrp="1" noRot="1" noChangeAspect="1" noChangeArrowheads="1" noTextEdit="1"/>
          </p:cNvSpPr>
          <p:nvPr>
            <p:ph type="sldImg"/>
          </p:nvPr>
        </p:nvSpPr>
        <p:spPr>
          <a:xfrm>
            <a:off x="1150938" y="692150"/>
            <a:ext cx="4556125" cy="3416300"/>
          </a:xfrm>
          <a:ln cap="flat"/>
        </p:spPr>
      </p:sp>
      <p:sp>
        <p:nvSpPr>
          <p:cNvPr id="32772" name="Rectangle 3"/>
          <p:cNvSpPr>
            <a:spLocks noGrp="1" noChangeArrowheads="1"/>
          </p:cNvSpPr>
          <p:nvPr>
            <p:ph type="body" idx="1"/>
          </p:nvPr>
        </p:nvSpPr>
        <p:spPr>
          <a:noFill/>
        </p:spPr>
        <p:txBody>
          <a:bodyPr/>
          <a:lstStyle/>
          <a:p>
            <a:endParaRPr lang="es-MX" altLang="es-MX" smtClean="0">
              <a:latin typeface="Times New Roman" panose="02020603050405020304"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1"/>
          <p:cNvSpPr>
            <a:spLocks noGrp="1" noRot="1" noChangeAspect="1" noChangeArrowheads="1" noTextEdit="1"/>
          </p:cNvSpPr>
          <p:nvPr>
            <p:ph type="sldImg"/>
          </p:nvPr>
        </p:nvSpPr>
        <p:spPr>
          <a:xfrm>
            <a:off x="-600075" y="0"/>
            <a:ext cx="4800600" cy="3600450"/>
          </a:xfrm>
          <a:ln/>
        </p:spPr>
      </p:sp>
      <p:sp>
        <p:nvSpPr>
          <p:cNvPr id="34819" name="Rectangle 2"/>
          <p:cNvSpPr>
            <a:spLocks noGrp="1" noChangeArrowheads="1"/>
          </p:cNvSpPr>
          <p:nvPr>
            <p:ph type="body" idx="1"/>
          </p:nvPr>
        </p:nvSpPr>
        <p:spPr>
          <a:xfrm>
            <a:off x="503238" y="4316413"/>
            <a:ext cx="5856287" cy="4060825"/>
          </a:xfrm>
          <a:noFill/>
        </p:spPr>
        <p:txBody>
          <a:bodyPr wrap="none" anchor="ctr"/>
          <a:lstStyle/>
          <a:p>
            <a:endParaRPr lang="es-CR" altLang="es-CR" smtClean="0">
              <a:latin typeface="Times New Roman" panose="02020603050405020304"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1"/>
          <p:cNvSpPr>
            <a:spLocks noGrp="1" noRot="1" noChangeAspect="1" noChangeArrowheads="1" noTextEdit="1"/>
          </p:cNvSpPr>
          <p:nvPr>
            <p:ph type="sldImg"/>
          </p:nvPr>
        </p:nvSpPr>
        <p:spPr>
          <a:xfrm>
            <a:off x="-600075" y="0"/>
            <a:ext cx="4800600" cy="3600450"/>
          </a:xfrm>
          <a:ln/>
        </p:spPr>
      </p:sp>
      <p:sp>
        <p:nvSpPr>
          <p:cNvPr id="36867" name="Rectangle 2"/>
          <p:cNvSpPr>
            <a:spLocks noGrp="1" noChangeArrowheads="1"/>
          </p:cNvSpPr>
          <p:nvPr>
            <p:ph type="body" idx="1"/>
          </p:nvPr>
        </p:nvSpPr>
        <p:spPr>
          <a:xfrm>
            <a:off x="503238" y="4316413"/>
            <a:ext cx="5856287" cy="4060825"/>
          </a:xfrm>
          <a:noFill/>
        </p:spPr>
        <p:txBody>
          <a:bodyPr wrap="none" anchor="ctr"/>
          <a:lstStyle/>
          <a:p>
            <a:endParaRPr lang="es-CR" altLang="es-CR" smtClean="0">
              <a:latin typeface="Times New Roman" panose="02020603050405020304"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1"/>
          <p:cNvSpPr>
            <a:spLocks noGrp="1" noRot="1" noChangeAspect="1" noChangeArrowheads="1" noTextEdit="1"/>
          </p:cNvSpPr>
          <p:nvPr>
            <p:ph type="sldImg"/>
          </p:nvPr>
        </p:nvSpPr>
        <p:spPr>
          <a:xfrm>
            <a:off x="-600075" y="0"/>
            <a:ext cx="4800600" cy="3600450"/>
          </a:xfrm>
          <a:ln/>
        </p:spPr>
      </p:sp>
      <p:sp>
        <p:nvSpPr>
          <p:cNvPr id="38915" name="Rectangle 2"/>
          <p:cNvSpPr>
            <a:spLocks noGrp="1" noChangeArrowheads="1"/>
          </p:cNvSpPr>
          <p:nvPr>
            <p:ph type="body" idx="1"/>
          </p:nvPr>
        </p:nvSpPr>
        <p:spPr>
          <a:xfrm>
            <a:off x="503238" y="4316413"/>
            <a:ext cx="5856287" cy="4060825"/>
          </a:xfrm>
          <a:noFill/>
        </p:spPr>
        <p:txBody>
          <a:bodyPr wrap="none" anchor="ctr"/>
          <a:lstStyle/>
          <a:p>
            <a:endParaRPr lang="es-CR" altLang="es-CR" smtClean="0">
              <a:latin typeface="Times New Roman" panose="02020603050405020304"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5"/>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0F0BCC0-524A-4405-A3CC-E5131FD8C28E}" type="slidenum">
              <a:rPr lang="en-US" altLang="es-MX" sz="1200" smtClean="0">
                <a:latin typeface="Tahoma" panose="020B0604030504040204" pitchFamily="34" charset="0"/>
              </a:rPr>
              <a:pPr/>
              <a:t>18</a:t>
            </a:fld>
            <a:endParaRPr lang="en-US" altLang="es-MX" sz="1200" smtClean="0">
              <a:latin typeface="Tahoma" panose="020B0604030504040204" pitchFamily="34" charset="0"/>
            </a:endParaRPr>
          </a:p>
        </p:txBody>
      </p:sp>
      <p:sp>
        <p:nvSpPr>
          <p:cNvPr id="40963" name="Rectangle 2"/>
          <p:cNvSpPr>
            <a:spLocks noGrp="1" noRot="1" noChangeAspect="1" noChangeArrowheads="1" noTextEdit="1"/>
          </p:cNvSpPr>
          <p:nvPr>
            <p:ph type="sldImg"/>
          </p:nvPr>
        </p:nvSpPr>
        <p:spPr>
          <a:xfrm>
            <a:off x="1150938" y="692150"/>
            <a:ext cx="4556125" cy="3416300"/>
          </a:xfrm>
          <a:ln cap="flat"/>
        </p:spPr>
      </p:sp>
      <p:sp>
        <p:nvSpPr>
          <p:cNvPr id="40964" name="Rectangle 3"/>
          <p:cNvSpPr>
            <a:spLocks noGrp="1" noChangeArrowheads="1"/>
          </p:cNvSpPr>
          <p:nvPr>
            <p:ph type="body" idx="1"/>
          </p:nvPr>
        </p:nvSpPr>
        <p:spPr>
          <a:noFill/>
        </p:spPr>
        <p:txBody>
          <a:bodyPr/>
          <a:lstStyle/>
          <a:p>
            <a:endParaRPr lang="es-MX" altLang="es-MX" smtClean="0">
              <a:latin typeface="Times New Roman" panose="02020603050405020304"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1"/>
          <p:cNvSpPr>
            <a:spLocks noGrp="1" noRot="1" noChangeAspect="1" noChangeArrowheads="1" noTextEdit="1"/>
          </p:cNvSpPr>
          <p:nvPr>
            <p:ph type="sldImg"/>
          </p:nvPr>
        </p:nvSpPr>
        <p:spPr>
          <a:xfrm>
            <a:off x="-600075" y="0"/>
            <a:ext cx="4800600" cy="3600450"/>
          </a:xfrm>
          <a:ln/>
        </p:spPr>
      </p:sp>
      <p:sp>
        <p:nvSpPr>
          <p:cNvPr id="43011" name="Rectangle 2"/>
          <p:cNvSpPr>
            <a:spLocks noGrp="1" noChangeArrowheads="1"/>
          </p:cNvSpPr>
          <p:nvPr>
            <p:ph type="body" idx="1"/>
          </p:nvPr>
        </p:nvSpPr>
        <p:spPr>
          <a:xfrm>
            <a:off x="503238" y="4316413"/>
            <a:ext cx="5856287" cy="4060825"/>
          </a:xfrm>
          <a:noFill/>
        </p:spPr>
        <p:txBody>
          <a:bodyPr wrap="none" anchor="ctr"/>
          <a:lstStyle/>
          <a:p>
            <a:endParaRPr lang="es-CR" altLang="es-CR" smtClean="0">
              <a:latin typeface="Times New Roman" panose="02020603050405020304"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1"/>
          <p:cNvSpPr>
            <a:spLocks noGrp="1" noRot="1" noChangeAspect="1" noChangeArrowheads="1" noTextEdit="1"/>
          </p:cNvSpPr>
          <p:nvPr>
            <p:ph type="sldImg"/>
          </p:nvPr>
        </p:nvSpPr>
        <p:spPr>
          <a:xfrm>
            <a:off x="-600075" y="0"/>
            <a:ext cx="4800600" cy="3600450"/>
          </a:xfrm>
          <a:ln/>
        </p:spPr>
      </p:sp>
      <p:sp>
        <p:nvSpPr>
          <p:cNvPr id="45059" name="Rectangle 2"/>
          <p:cNvSpPr>
            <a:spLocks noGrp="1" noChangeArrowheads="1"/>
          </p:cNvSpPr>
          <p:nvPr>
            <p:ph type="body" idx="1"/>
          </p:nvPr>
        </p:nvSpPr>
        <p:spPr>
          <a:xfrm>
            <a:off x="503238" y="4316413"/>
            <a:ext cx="5856287" cy="4060825"/>
          </a:xfrm>
          <a:noFill/>
        </p:spPr>
        <p:txBody>
          <a:bodyPr wrap="none" anchor="ctr"/>
          <a:lstStyle/>
          <a:p>
            <a:endParaRPr lang="es-CR" altLang="es-CR" smtClean="0">
              <a:latin typeface="Times New Roman" panose="02020603050405020304"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Rectangle 1"/>
          <p:cNvSpPr>
            <a:spLocks noGrp="1" noRot="1" noChangeAspect="1" noChangeArrowheads="1" noTextEdit="1"/>
          </p:cNvSpPr>
          <p:nvPr>
            <p:ph type="sldImg"/>
          </p:nvPr>
        </p:nvSpPr>
        <p:spPr>
          <a:xfrm>
            <a:off x="-600075" y="0"/>
            <a:ext cx="4800600" cy="3600450"/>
          </a:xfrm>
          <a:ln/>
        </p:spPr>
      </p:sp>
      <p:sp>
        <p:nvSpPr>
          <p:cNvPr id="47107" name="Rectangle 2"/>
          <p:cNvSpPr>
            <a:spLocks noGrp="1" noChangeArrowheads="1"/>
          </p:cNvSpPr>
          <p:nvPr>
            <p:ph type="body" idx="1"/>
          </p:nvPr>
        </p:nvSpPr>
        <p:spPr>
          <a:xfrm>
            <a:off x="503238" y="4316413"/>
            <a:ext cx="5856287" cy="4060825"/>
          </a:xfrm>
          <a:noFill/>
        </p:spPr>
        <p:txBody>
          <a:bodyPr wrap="none" anchor="ctr"/>
          <a:lstStyle/>
          <a:p>
            <a:endParaRPr lang="es-CR" altLang="es-CR" smtClean="0">
              <a:latin typeface="Times New Roman" panose="02020603050405020304"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1"/>
          <p:cNvSpPr>
            <a:spLocks noGrp="1" noRot="1" noChangeAspect="1" noChangeArrowheads="1" noTextEdit="1"/>
          </p:cNvSpPr>
          <p:nvPr>
            <p:ph type="sldImg"/>
          </p:nvPr>
        </p:nvSpPr>
        <p:spPr>
          <a:xfrm>
            <a:off x="-600075" y="0"/>
            <a:ext cx="4800600" cy="3600450"/>
          </a:xfrm>
          <a:ln/>
        </p:spPr>
      </p:sp>
      <p:sp>
        <p:nvSpPr>
          <p:cNvPr id="50179" name="Rectangle 2"/>
          <p:cNvSpPr>
            <a:spLocks noGrp="1" noChangeArrowheads="1"/>
          </p:cNvSpPr>
          <p:nvPr>
            <p:ph type="body" idx="1"/>
          </p:nvPr>
        </p:nvSpPr>
        <p:spPr>
          <a:xfrm>
            <a:off x="503238" y="4316413"/>
            <a:ext cx="5856287" cy="4060825"/>
          </a:xfrm>
          <a:noFill/>
        </p:spPr>
        <p:txBody>
          <a:bodyPr wrap="none" anchor="ctr"/>
          <a:lstStyle/>
          <a:p>
            <a:endParaRPr lang="es-CR" altLang="es-CR" smtClean="0">
              <a:latin typeface="Times New Roman" panose="02020603050405020304"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1"/>
          <p:cNvSpPr>
            <a:spLocks noGrp="1" noRot="1" noChangeAspect="1" noChangeArrowheads="1" noTextEdit="1"/>
          </p:cNvSpPr>
          <p:nvPr>
            <p:ph type="sldImg"/>
          </p:nvPr>
        </p:nvSpPr>
        <p:spPr>
          <a:xfrm>
            <a:off x="-600075" y="0"/>
            <a:ext cx="4800600" cy="3600450"/>
          </a:xfrm>
          <a:ln/>
        </p:spPr>
      </p:sp>
      <p:sp>
        <p:nvSpPr>
          <p:cNvPr id="52227" name="Rectangle 2"/>
          <p:cNvSpPr>
            <a:spLocks noGrp="1" noChangeArrowheads="1"/>
          </p:cNvSpPr>
          <p:nvPr>
            <p:ph type="body" idx="1"/>
          </p:nvPr>
        </p:nvSpPr>
        <p:spPr>
          <a:xfrm>
            <a:off x="503238" y="4316413"/>
            <a:ext cx="5856287" cy="4060825"/>
          </a:xfrm>
          <a:noFill/>
        </p:spPr>
        <p:txBody>
          <a:bodyPr wrap="none" anchor="ctr"/>
          <a:lstStyle/>
          <a:p>
            <a:endParaRPr lang="es-CR" altLang="es-CR" smtClean="0">
              <a:latin typeface="Times New Roman" panose="02020603050405020304"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1"/>
          <p:cNvSpPr>
            <a:spLocks noGrp="1" noRot="1" noChangeAspect="1" noChangeArrowheads="1" noTextEdit="1"/>
          </p:cNvSpPr>
          <p:nvPr>
            <p:ph type="sldImg"/>
          </p:nvPr>
        </p:nvSpPr>
        <p:spPr>
          <a:xfrm>
            <a:off x="-600075" y="0"/>
            <a:ext cx="4800600" cy="3600450"/>
          </a:xfrm>
          <a:ln/>
        </p:spPr>
      </p:sp>
      <p:sp>
        <p:nvSpPr>
          <p:cNvPr id="54275" name="Rectangle 2"/>
          <p:cNvSpPr>
            <a:spLocks noGrp="1" noChangeArrowheads="1"/>
          </p:cNvSpPr>
          <p:nvPr>
            <p:ph type="body" idx="1"/>
          </p:nvPr>
        </p:nvSpPr>
        <p:spPr>
          <a:xfrm>
            <a:off x="503238" y="4316413"/>
            <a:ext cx="5856287" cy="4060825"/>
          </a:xfrm>
          <a:noFill/>
        </p:spPr>
        <p:txBody>
          <a:bodyPr wrap="none" anchor="ctr"/>
          <a:lstStyle/>
          <a:p>
            <a:endParaRPr lang="es-CR" altLang="es-CR" smtClean="0">
              <a:latin typeface="Times New Roman" panose="02020603050405020304"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1"/>
          <p:cNvSpPr>
            <a:spLocks noGrp="1" noRot="1" noChangeAspect="1" noChangeArrowheads="1" noTextEdit="1"/>
          </p:cNvSpPr>
          <p:nvPr>
            <p:ph type="sldImg"/>
          </p:nvPr>
        </p:nvSpPr>
        <p:spPr>
          <a:xfrm>
            <a:off x="-600075" y="0"/>
            <a:ext cx="4800600" cy="3600450"/>
          </a:xfrm>
          <a:ln/>
        </p:spPr>
      </p:sp>
      <p:sp>
        <p:nvSpPr>
          <p:cNvPr id="56323" name="Rectangle 2"/>
          <p:cNvSpPr>
            <a:spLocks noGrp="1" noChangeArrowheads="1"/>
          </p:cNvSpPr>
          <p:nvPr>
            <p:ph type="body" idx="1"/>
          </p:nvPr>
        </p:nvSpPr>
        <p:spPr>
          <a:xfrm>
            <a:off x="503238" y="4316413"/>
            <a:ext cx="5856287" cy="4060825"/>
          </a:xfrm>
          <a:noFill/>
        </p:spPr>
        <p:txBody>
          <a:bodyPr wrap="none" anchor="ctr"/>
          <a:lstStyle/>
          <a:p>
            <a:endParaRPr lang="es-CR" altLang="es-CR" smtClean="0">
              <a:latin typeface="Times New Roman" panose="02020603050405020304"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1"/>
          <p:cNvSpPr>
            <a:spLocks noGrp="1" noRot="1" noChangeAspect="1" noChangeArrowheads="1" noTextEdit="1"/>
          </p:cNvSpPr>
          <p:nvPr>
            <p:ph type="sldImg"/>
          </p:nvPr>
        </p:nvSpPr>
        <p:spPr>
          <a:xfrm>
            <a:off x="-600075" y="0"/>
            <a:ext cx="4800600" cy="3600450"/>
          </a:xfrm>
          <a:ln/>
        </p:spPr>
      </p:sp>
      <p:sp>
        <p:nvSpPr>
          <p:cNvPr id="71683" name="Rectangle 2"/>
          <p:cNvSpPr>
            <a:spLocks noGrp="1" noChangeArrowheads="1"/>
          </p:cNvSpPr>
          <p:nvPr>
            <p:ph type="body" idx="1"/>
          </p:nvPr>
        </p:nvSpPr>
        <p:spPr>
          <a:xfrm>
            <a:off x="503238" y="4316413"/>
            <a:ext cx="5856287" cy="4060825"/>
          </a:xfrm>
          <a:noFill/>
        </p:spPr>
        <p:txBody>
          <a:bodyPr wrap="none" anchor="ctr"/>
          <a:lstStyle/>
          <a:p>
            <a:endParaRPr lang="es-CR" altLang="es-CR" smtClean="0">
              <a:latin typeface="Times New Roman" panose="02020603050405020304"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730" name="Rectangle 1"/>
          <p:cNvSpPr>
            <a:spLocks noGrp="1" noRot="1" noChangeAspect="1" noChangeArrowheads="1" noTextEdit="1"/>
          </p:cNvSpPr>
          <p:nvPr>
            <p:ph type="sldImg"/>
          </p:nvPr>
        </p:nvSpPr>
        <p:spPr>
          <a:xfrm>
            <a:off x="-600075" y="0"/>
            <a:ext cx="4800600" cy="3600450"/>
          </a:xfrm>
          <a:ln/>
        </p:spPr>
      </p:sp>
      <p:sp>
        <p:nvSpPr>
          <p:cNvPr id="73731" name="Rectangle 2"/>
          <p:cNvSpPr>
            <a:spLocks noGrp="1" noChangeArrowheads="1"/>
          </p:cNvSpPr>
          <p:nvPr>
            <p:ph type="body" idx="1"/>
          </p:nvPr>
        </p:nvSpPr>
        <p:spPr>
          <a:xfrm>
            <a:off x="503238" y="4316413"/>
            <a:ext cx="5856287" cy="4060825"/>
          </a:xfrm>
          <a:noFill/>
        </p:spPr>
        <p:txBody>
          <a:bodyPr wrap="none" anchor="ctr"/>
          <a:lstStyle/>
          <a:p>
            <a:endParaRPr lang="es-CR" altLang="es-CR" smtClean="0">
              <a:latin typeface="Times New Roman" panose="02020603050405020304"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1"/>
          <p:cNvSpPr>
            <a:spLocks noGrp="1" noRot="1" noChangeAspect="1" noChangeArrowheads="1" noTextEdit="1"/>
          </p:cNvSpPr>
          <p:nvPr>
            <p:ph type="sldImg"/>
          </p:nvPr>
        </p:nvSpPr>
        <p:spPr>
          <a:xfrm>
            <a:off x="-600075" y="0"/>
            <a:ext cx="4800600" cy="3600450"/>
          </a:xfrm>
          <a:ln/>
        </p:spPr>
      </p:sp>
      <p:sp>
        <p:nvSpPr>
          <p:cNvPr id="75779" name="Rectangle 2"/>
          <p:cNvSpPr>
            <a:spLocks noGrp="1" noChangeArrowheads="1"/>
          </p:cNvSpPr>
          <p:nvPr>
            <p:ph type="body" idx="1"/>
          </p:nvPr>
        </p:nvSpPr>
        <p:spPr>
          <a:xfrm>
            <a:off x="503238" y="4316413"/>
            <a:ext cx="5856287" cy="4060825"/>
          </a:xfrm>
          <a:noFill/>
        </p:spPr>
        <p:txBody>
          <a:bodyPr wrap="none" anchor="ctr"/>
          <a:lstStyle/>
          <a:p>
            <a:endParaRPr lang="es-CR" altLang="es-CR" smtClean="0">
              <a:latin typeface="Times New Roman" panose="02020603050405020304"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6" name="Rectangle 1"/>
          <p:cNvSpPr>
            <a:spLocks noGrp="1" noRot="1" noChangeAspect="1" noChangeArrowheads="1" noTextEdit="1"/>
          </p:cNvSpPr>
          <p:nvPr>
            <p:ph type="sldImg"/>
          </p:nvPr>
        </p:nvSpPr>
        <p:spPr>
          <a:xfrm>
            <a:off x="-600075" y="0"/>
            <a:ext cx="4800600" cy="3600450"/>
          </a:xfrm>
          <a:ln/>
        </p:spPr>
      </p:sp>
      <p:sp>
        <p:nvSpPr>
          <p:cNvPr id="77827" name="Rectangle 2"/>
          <p:cNvSpPr>
            <a:spLocks noGrp="1" noChangeArrowheads="1"/>
          </p:cNvSpPr>
          <p:nvPr>
            <p:ph type="body" idx="1"/>
          </p:nvPr>
        </p:nvSpPr>
        <p:spPr>
          <a:xfrm>
            <a:off x="503238" y="4316413"/>
            <a:ext cx="5856287" cy="4060825"/>
          </a:xfrm>
          <a:noFill/>
        </p:spPr>
        <p:txBody>
          <a:bodyPr wrap="none" anchor="ctr"/>
          <a:lstStyle/>
          <a:p>
            <a:endParaRPr lang="es-CR" altLang="es-CR" smtClean="0">
              <a:latin typeface="Times New Roman" panose="02020603050405020304"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9874" name="Rectangle 1"/>
          <p:cNvSpPr>
            <a:spLocks noGrp="1" noRot="1" noChangeAspect="1" noChangeArrowheads="1" noTextEdit="1"/>
          </p:cNvSpPr>
          <p:nvPr>
            <p:ph type="sldImg"/>
          </p:nvPr>
        </p:nvSpPr>
        <p:spPr>
          <a:xfrm>
            <a:off x="-600075" y="0"/>
            <a:ext cx="4800600" cy="3600450"/>
          </a:xfrm>
          <a:ln/>
        </p:spPr>
      </p:sp>
      <p:sp>
        <p:nvSpPr>
          <p:cNvPr id="79875" name="Rectangle 2"/>
          <p:cNvSpPr>
            <a:spLocks noGrp="1" noChangeArrowheads="1"/>
          </p:cNvSpPr>
          <p:nvPr>
            <p:ph type="body" idx="1"/>
          </p:nvPr>
        </p:nvSpPr>
        <p:spPr>
          <a:xfrm>
            <a:off x="503238" y="4316413"/>
            <a:ext cx="5856287" cy="4060825"/>
          </a:xfrm>
          <a:noFill/>
        </p:spPr>
        <p:txBody>
          <a:bodyPr wrap="none" anchor="ctr"/>
          <a:lstStyle/>
          <a:p>
            <a:endParaRPr lang="es-CR" altLang="es-CR" smtClean="0">
              <a:latin typeface="Times New Roman" panose="02020603050405020304" pitchFamily="18"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22" name="Rectangle 1"/>
          <p:cNvSpPr>
            <a:spLocks noGrp="1" noRot="1" noChangeAspect="1" noChangeArrowheads="1" noTextEdit="1"/>
          </p:cNvSpPr>
          <p:nvPr>
            <p:ph type="sldImg"/>
          </p:nvPr>
        </p:nvSpPr>
        <p:spPr>
          <a:xfrm>
            <a:off x="-600075" y="0"/>
            <a:ext cx="4800600" cy="3600450"/>
          </a:xfrm>
          <a:ln/>
        </p:spPr>
      </p:sp>
      <p:sp>
        <p:nvSpPr>
          <p:cNvPr id="81923" name="Rectangle 2"/>
          <p:cNvSpPr>
            <a:spLocks noGrp="1" noChangeArrowheads="1"/>
          </p:cNvSpPr>
          <p:nvPr>
            <p:ph type="body" idx="1"/>
          </p:nvPr>
        </p:nvSpPr>
        <p:spPr>
          <a:xfrm>
            <a:off x="503238" y="4316413"/>
            <a:ext cx="5856287" cy="4060825"/>
          </a:xfrm>
          <a:noFill/>
        </p:spPr>
        <p:txBody>
          <a:bodyPr wrap="none" anchor="ctr"/>
          <a:lstStyle/>
          <a:p>
            <a:endParaRPr lang="es-CR" altLang="es-CR" smtClean="0">
              <a:latin typeface="Times New Roman" panose="02020603050405020304" pitchFamily="18"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970" name="Rectangle 1"/>
          <p:cNvSpPr>
            <a:spLocks noGrp="1" noRot="1" noChangeAspect="1" noChangeArrowheads="1" noTextEdit="1"/>
          </p:cNvSpPr>
          <p:nvPr>
            <p:ph type="sldImg"/>
          </p:nvPr>
        </p:nvSpPr>
        <p:spPr>
          <a:xfrm>
            <a:off x="-600075" y="0"/>
            <a:ext cx="4800600" cy="3600450"/>
          </a:xfrm>
          <a:ln/>
        </p:spPr>
      </p:sp>
      <p:sp>
        <p:nvSpPr>
          <p:cNvPr id="83971" name="Rectangle 2"/>
          <p:cNvSpPr>
            <a:spLocks noGrp="1" noChangeArrowheads="1"/>
          </p:cNvSpPr>
          <p:nvPr>
            <p:ph type="body" idx="1"/>
          </p:nvPr>
        </p:nvSpPr>
        <p:spPr>
          <a:xfrm>
            <a:off x="503238" y="4316413"/>
            <a:ext cx="5856287" cy="4060825"/>
          </a:xfrm>
          <a:noFill/>
        </p:spPr>
        <p:txBody>
          <a:bodyPr wrap="none" anchor="ctr"/>
          <a:lstStyle/>
          <a:p>
            <a:endParaRPr lang="es-CR" altLang="es-CR" smtClean="0">
              <a:latin typeface="Times New Roman" panose="02020603050405020304" pitchFamily="18"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5"/>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E7F0E3B-CCB2-44AA-ABB9-6BB61BAF654C}" type="slidenum">
              <a:rPr lang="en-US" altLang="es-MX" sz="1200" smtClean="0">
                <a:latin typeface="Tahoma" panose="020B0604030504040204" pitchFamily="34" charset="0"/>
              </a:rPr>
              <a:pPr/>
              <a:t>34</a:t>
            </a:fld>
            <a:endParaRPr lang="en-US" altLang="es-MX" sz="1200" smtClean="0">
              <a:latin typeface="Tahoma" panose="020B0604030504040204" pitchFamily="34" charset="0"/>
            </a:endParaRPr>
          </a:p>
        </p:txBody>
      </p:sp>
      <p:sp>
        <p:nvSpPr>
          <p:cNvPr id="86019" name="Rectangle 2"/>
          <p:cNvSpPr>
            <a:spLocks noGrp="1" noRot="1" noChangeAspect="1" noChangeArrowheads="1" noTextEdit="1"/>
          </p:cNvSpPr>
          <p:nvPr>
            <p:ph type="sldImg"/>
          </p:nvPr>
        </p:nvSpPr>
        <p:spPr>
          <a:xfrm>
            <a:off x="1150938" y="692150"/>
            <a:ext cx="4556125" cy="3416300"/>
          </a:xfrm>
          <a:ln cap="flat"/>
        </p:spPr>
      </p:sp>
      <p:sp>
        <p:nvSpPr>
          <p:cNvPr id="86020" name="Rectangle 3"/>
          <p:cNvSpPr>
            <a:spLocks noGrp="1" noChangeArrowheads="1"/>
          </p:cNvSpPr>
          <p:nvPr>
            <p:ph type="body" idx="1"/>
          </p:nvPr>
        </p:nvSpPr>
        <p:spPr>
          <a:noFill/>
        </p:spPr>
        <p:txBody>
          <a:bodyPr/>
          <a:lstStyle/>
          <a:p>
            <a:endParaRPr lang="es-MX" altLang="es-MX" smtClean="0">
              <a:latin typeface="Times New Roman" panose="02020603050405020304" pitchFamily="18"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5"/>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D5BB9A7F-0D83-4E37-BA0B-F82A90E7CB47}" type="slidenum">
              <a:rPr lang="en-US" altLang="es-MX" sz="1200" smtClean="0">
                <a:latin typeface="Tahoma" panose="020B0604030504040204" pitchFamily="34" charset="0"/>
              </a:rPr>
              <a:pPr/>
              <a:t>35</a:t>
            </a:fld>
            <a:endParaRPr lang="en-US" altLang="es-MX" sz="1200" smtClean="0">
              <a:latin typeface="Tahoma" panose="020B0604030504040204" pitchFamily="34" charset="0"/>
            </a:endParaRPr>
          </a:p>
        </p:txBody>
      </p:sp>
      <p:sp>
        <p:nvSpPr>
          <p:cNvPr id="88067" name="Rectangle 2"/>
          <p:cNvSpPr>
            <a:spLocks noGrp="1" noRot="1" noChangeAspect="1" noChangeArrowheads="1" noTextEdit="1"/>
          </p:cNvSpPr>
          <p:nvPr>
            <p:ph type="sldImg"/>
          </p:nvPr>
        </p:nvSpPr>
        <p:spPr>
          <a:xfrm>
            <a:off x="1150938" y="692150"/>
            <a:ext cx="4556125" cy="3416300"/>
          </a:xfrm>
          <a:ln cap="flat"/>
        </p:spPr>
      </p:sp>
      <p:sp>
        <p:nvSpPr>
          <p:cNvPr id="88068" name="Rectangle 3"/>
          <p:cNvSpPr>
            <a:spLocks noGrp="1" noChangeArrowheads="1"/>
          </p:cNvSpPr>
          <p:nvPr>
            <p:ph type="body" idx="1"/>
          </p:nvPr>
        </p:nvSpPr>
        <p:spPr>
          <a:noFill/>
        </p:spPr>
        <p:txBody>
          <a:bodyPr/>
          <a:lstStyle/>
          <a:p>
            <a:endParaRPr lang="es-MX" altLang="es-MX" smtClean="0">
              <a:latin typeface="Times New Roman" panose="02020603050405020304" pitchFamily="18"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1"/>
          <p:cNvSpPr>
            <a:spLocks noGrp="1" noRot="1" noChangeAspect="1" noChangeArrowheads="1" noTextEdit="1"/>
          </p:cNvSpPr>
          <p:nvPr>
            <p:ph type="sldImg"/>
          </p:nvPr>
        </p:nvSpPr>
        <p:spPr>
          <a:xfrm>
            <a:off x="-600075" y="0"/>
            <a:ext cx="4800600" cy="3600450"/>
          </a:xfrm>
          <a:ln/>
        </p:spPr>
      </p:sp>
      <p:sp>
        <p:nvSpPr>
          <p:cNvPr id="62467" name="Rectangle 2"/>
          <p:cNvSpPr>
            <a:spLocks noGrp="1" noChangeArrowheads="1"/>
          </p:cNvSpPr>
          <p:nvPr>
            <p:ph type="body" idx="1"/>
          </p:nvPr>
        </p:nvSpPr>
        <p:spPr>
          <a:xfrm>
            <a:off x="503238" y="4316413"/>
            <a:ext cx="5856287" cy="4060825"/>
          </a:xfrm>
          <a:noFill/>
        </p:spPr>
        <p:txBody>
          <a:bodyPr wrap="none" anchor="ctr"/>
          <a:lstStyle/>
          <a:p>
            <a:endParaRPr lang="es-CR" altLang="es-CR" smtClean="0">
              <a:latin typeface="Times New Roman" panose="02020603050405020304" pitchFamily="18" charset="0"/>
            </a:endParaRPr>
          </a:p>
        </p:txBody>
      </p:sp>
    </p:spTree>
    <p:extLst>
      <p:ext uri="{BB962C8B-B14F-4D97-AF65-F5344CB8AC3E}">
        <p14:creationId xmlns:p14="http://schemas.microsoft.com/office/powerpoint/2010/main" val="27924195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4" name="Rectangle 1"/>
          <p:cNvSpPr>
            <a:spLocks noGrp="1" noRot="1" noChangeAspect="1" noChangeArrowheads="1" noTextEdit="1"/>
          </p:cNvSpPr>
          <p:nvPr>
            <p:ph type="sldImg"/>
          </p:nvPr>
        </p:nvSpPr>
        <p:spPr>
          <a:xfrm>
            <a:off x="-600075" y="0"/>
            <a:ext cx="4800600" cy="3600450"/>
          </a:xfrm>
          <a:ln/>
        </p:spPr>
      </p:sp>
      <p:sp>
        <p:nvSpPr>
          <p:cNvPr id="64515" name="Rectangle 2"/>
          <p:cNvSpPr>
            <a:spLocks noGrp="1" noChangeArrowheads="1"/>
          </p:cNvSpPr>
          <p:nvPr>
            <p:ph type="body" idx="1"/>
          </p:nvPr>
        </p:nvSpPr>
        <p:spPr>
          <a:xfrm>
            <a:off x="503238" y="4316413"/>
            <a:ext cx="5856287" cy="4060825"/>
          </a:xfrm>
          <a:noFill/>
        </p:spPr>
        <p:txBody>
          <a:bodyPr wrap="none" anchor="ctr"/>
          <a:lstStyle/>
          <a:p>
            <a:endParaRPr lang="es-CR" altLang="es-CR" smtClean="0">
              <a:latin typeface="Times New Roman" panose="02020603050405020304" pitchFamily="18" charset="0"/>
            </a:endParaRPr>
          </a:p>
        </p:txBody>
      </p:sp>
    </p:spTree>
    <p:extLst>
      <p:ext uri="{BB962C8B-B14F-4D97-AF65-F5344CB8AC3E}">
        <p14:creationId xmlns:p14="http://schemas.microsoft.com/office/powerpoint/2010/main" val="25313945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Rectangle 1"/>
          <p:cNvSpPr>
            <a:spLocks noGrp="1" noRot="1" noChangeAspect="1" noChangeArrowheads="1" noTextEdit="1"/>
          </p:cNvSpPr>
          <p:nvPr>
            <p:ph type="sldImg"/>
          </p:nvPr>
        </p:nvSpPr>
        <p:spPr>
          <a:xfrm>
            <a:off x="-600075" y="0"/>
            <a:ext cx="4800600" cy="3600450"/>
          </a:xfrm>
          <a:ln/>
        </p:spPr>
      </p:sp>
      <p:sp>
        <p:nvSpPr>
          <p:cNvPr id="67587" name="Rectangle 2"/>
          <p:cNvSpPr>
            <a:spLocks noGrp="1" noChangeArrowheads="1"/>
          </p:cNvSpPr>
          <p:nvPr>
            <p:ph type="body" idx="1"/>
          </p:nvPr>
        </p:nvSpPr>
        <p:spPr>
          <a:xfrm>
            <a:off x="503238" y="4316413"/>
            <a:ext cx="5856287" cy="4060825"/>
          </a:xfrm>
          <a:noFill/>
        </p:spPr>
        <p:txBody>
          <a:bodyPr wrap="none" anchor="ctr"/>
          <a:lstStyle/>
          <a:p>
            <a:endParaRPr lang="es-CR" altLang="es-CR" smtClean="0">
              <a:latin typeface="Times New Roman" panose="02020603050405020304" pitchFamily="18" charset="0"/>
            </a:endParaRPr>
          </a:p>
        </p:txBody>
      </p:sp>
    </p:spTree>
    <p:extLst>
      <p:ext uri="{BB962C8B-B14F-4D97-AF65-F5344CB8AC3E}">
        <p14:creationId xmlns:p14="http://schemas.microsoft.com/office/powerpoint/2010/main" val="19627018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4" name="Rectangle 1"/>
          <p:cNvSpPr>
            <a:spLocks noGrp="1" noRot="1" noChangeAspect="1" noChangeArrowheads="1" noTextEdit="1"/>
          </p:cNvSpPr>
          <p:nvPr>
            <p:ph type="sldImg"/>
          </p:nvPr>
        </p:nvSpPr>
        <p:spPr>
          <a:xfrm>
            <a:off x="-600075" y="0"/>
            <a:ext cx="4800600" cy="3600450"/>
          </a:xfrm>
          <a:ln/>
        </p:spPr>
      </p:sp>
      <p:sp>
        <p:nvSpPr>
          <p:cNvPr id="69635" name="Rectangle 2"/>
          <p:cNvSpPr>
            <a:spLocks noGrp="1" noChangeArrowheads="1"/>
          </p:cNvSpPr>
          <p:nvPr>
            <p:ph type="body" idx="1"/>
          </p:nvPr>
        </p:nvSpPr>
        <p:spPr>
          <a:xfrm>
            <a:off x="503238" y="4316413"/>
            <a:ext cx="5856287" cy="4060825"/>
          </a:xfrm>
          <a:noFill/>
        </p:spPr>
        <p:txBody>
          <a:bodyPr wrap="none" anchor="ctr"/>
          <a:lstStyle/>
          <a:p>
            <a:endParaRPr lang="es-CR" altLang="es-CR" smtClean="0">
              <a:latin typeface="Times New Roman" panose="02020603050405020304" pitchFamily="18" charset="0"/>
            </a:endParaRPr>
          </a:p>
        </p:txBody>
      </p:sp>
    </p:spTree>
    <p:extLst>
      <p:ext uri="{BB962C8B-B14F-4D97-AF65-F5344CB8AC3E}">
        <p14:creationId xmlns:p14="http://schemas.microsoft.com/office/powerpoint/2010/main" val="9335774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5"/>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7DD38AD-A167-4660-B1E2-A165FDE99EEC}" type="slidenum">
              <a:rPr lang="en-US" altLang="es-MX" sz="1200" smtClean="0">
                <a:latin typeface="Tahoma" panose="020B0604030504040204" pitchFamily="34" charset="0"/>
              </a:rPr>
              <a:pPr/>
              <a:t>48</a:t>
            </a:fld>
            <a:endParaRPr lang="en-US" altLang="es-MX" sz="1200" smtClean="0">
              <a:latin typeface="Tahoma" panose="020B0604030504040204" pitchFamily="34" charset="0"/>
            </a:endParaRPr>
          </a:p>
        </p:txBody>
      </p:sp>
      <p:sp>
        <p:nvSpPr>
          <p:cNvPr id="93187" name="Rectangle 2"/>
          <p:cNvSpPr>
            <a:spLocks noGrp="1" noRot="1" noChangeAspect="1" noChangeArrowheads="1" noTextEdit="1"/>
          </p:cNvSpPr>
          <p:nvPr>
            <p:ph type="sldImg"/>
          </p:nvPr>
        </p:nvSpPr>
        <p:spPr>
          <a:xfrm>
            <a:off x="1150938" y="692150"/>
            <a:ext cx="4556125" cy="3416300"/>
          </a:xfrm>
          <a:ln cap="flat"/>
        </p:spPr>
      </p:sp>
      <p:sp>
        <p:nvSpPr>
          <p:cNvPr id="93188" name="Rectangle 3"/>
          <p:cNvSpPr>
            <a:spLocks noGrp="1" noChangeArrowheads="1"/>
          </p:cNvSpPr>
          <p:nvPr>
            <p:ph type="body" idx="1"/>
          </p:nvPr>
        </p:nvSpPr>
        <p:spPr>
          <a:noFill/>
        </p:spPr>
        <p:txBody>
          <a:bodyPr/>
          <a:lstStyle/>
          <a:p>
            <a:endParaRPr lang="es-MX" altLang="es-MX" smtClean="0">
              <a:latin typeface="Times New Roman" panose="02020603050405020304" pitchFamily="18"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5"/>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F3A858E-68A0-4F74-99AC-B9543EB93B53}" type="slidenum">
              <a:rPr lang="en-US" altLang="es-MX" sz="1200" smtClean="0">
                <a:latin typeface="Tahoma" panose="020B0604030504040204" pitchFamily="34" charset="0"/>
              </a:rPr>
              <a:pPr/>
              <a:t>52</a:t>
            </a:fld>
            <a:endParaRPr lang="en-US" altLang="es-MX" sz="1200" smtClean="0">
              <a:latin typeface="Tahoma" panose="020B0604030504040204" pitchFamily="34" charset="0"/>
            </a:endParaRPr>
          </a:p>
        </p:txBody>
      </p:sp>
      <p:sp>
        <p:nvSpPr>
          <p:cNvPr id="98307" name="Rectangle 2"/>
          <p:cNvSpPr>
            <a:spLocks noGrp="1" noRot="1" noChangeAspect="1" noChangeArrowheads="1" noTextEdit="1"/>
          </p:cNvSpPr>
          <p:nvPr>
            <p:ph type="sldImg"/>
          </p:nvPr>
        </p:nvSpPr>
        <p:spPr>
          <a:xfrm>
            <a:off x="1150938" y="692150"/>
            <a:ext cx="4556125" cy="3416300"/>
          </a:xfrm>
          <a:ln cap="flat"/>
        </p:spPr>
      </p:sp>
      <p:sp>
        <p:nvSpPr>
          <p:cNvPr id="98308" name="Rectangle 3"/>
          <p:cNvSpPr>
            <a:spLocks noGrp="1" noChangeArrowheads="1"/>
          </p:cNvSpPr>
          <p:nvPr>
            <p:ph type="body" idx="1"/>
          </p:nvPr>
        </p:nvSpPr>
        <p:spPr>
          <a:noFill/>
        </p:spPr>
        <p:txBody>
          <a:bodyPr/>
          <a:lstStyle/>
          <a:p>
            <a:endParaRPr lang="es-MX" altLang="es-MX" smtClean="0">
              <a:latin typeface="Times New Roman" panose="02020603050405020304" pitchFamily="18"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5"/>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B9A1E2F-6611-4162-9DAA-12026E8DE151}" type="slidenum">
              <a:rPr lang="en-US" altLang="es-MX" sz="1200" smtClean="0">
                <a:latin typeface="Tahoma" panose="020B0604030504040204" pitchFamily="34" charset="0"/>
              </a:rPr>
              <a:pPr/>
              <a:t>55</a:t>
            </a:fld>
            <a:endParaRPr lang="en-US" altLang="es-MX" sz="1200" smtClean="0">
              <a:latin typeface="Tahoma" panose="020B0604030504040204" pitchFamily="34" charset="0"/>
            </a:endParaRPr>
          </a:p>
        </p:txBody>
      </p:sp>
      <p:sp>
        <p:nvSpPr>
          <p:cNvPr id="102403" name="Rectangle 2"/>
          <p:cNvSpPr>
            <a:spLocks noGrp="1" noRot="1" noChangeAspect="1" noChangeArrowheads="1" noTextEdit="1"/>
          </p:cNvSpPr>
          <p:nvPr>
            <p:ph type="sldImg"/>
          </p:nvPr>
        </p:nvSpPr>
        <p:spPr>
          <a:xfrm>
            <a:off x="1150938" y="692150"/>
            <a:ext cx="4556125" cy="3416300"/>
          </a:xfrm>
          <a:ln cap="flat"/>
        </p:spPr>
      </p:sp>
      <p:sp>
        <p:nvSpPr>
          <p:cNvPr id="102404" name="Rectangle 3"/>
          <p:cNvSpPr>
            <a:spLocks noGrp="1" noChangeArrowheads="1"/>
          </p:cNvSpPr>
          <p:nvPr>
            <p:ph type="body" idx="1"/>
          </p:nvPr>
        </p:nvSpPr>
        <p:spPr>
          <a:noFill/>
        </p:spPr>
        <p:txBody>
          <a:bodyPr/>
          <a:lstStyle/>
          <a:p>
            <a:endParaRPr lang="es-MX" altLang="es-MX" smtClean="0">
              <a:latin typeface="Times New Roman" panose="02020603050405020304" pitchFamily="18"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5"/>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42962A9-1664-4193-824D-7DAD5C9B7232}" type="slidenum">
              <a:rPr lang="en-US" altLang="es-MX" sz="1200" smtClean="0">
                <a:latin typeface="Tahoma" panose="020B0604030504040204" pitchFamily="34" charset="0"/>
              </a:rPr>
              <a:pPr/>
              <a:t>59</a:t>
            </a:fld>
            <a:endParaRPr lang="en-US" altLang="es-MX" sz="1200" smtClean="0">
              <a:latin typeface="Tahoma" panose="020B0604030504040204" pitchFamily="34" charset="0"/>
            </a:endParaRPr>
          </a:p>
        </p:txBody>
      </p:sp>
      <p:sp>
        <p:nvSpPr>
          <p:cNvPr id="107523" name="Rectangle 2"/>
          <p:cNvSpPr>
            <a:spLocks noGrp="1" noRot="1" noChangeAspect="1" noChangeArrowheads="1" noTextEdit="1"/>
          </p:cNvSpPr>
          <p:nvPr>
            <p:ph type="sldImg"/>
          </p:nvPr>
        </p:nvSpPr>
        <p:spPr>
          <a:xfrm>
            <a:off x="1150938" y="692150"/>
            <a:ext cx="4556125" cy="3416300"/>
          </a:xfrm>
          <a:ln cap="flat"/>
        </p:spPr>
      </p:sp>
      <p:sp>
        <p:nvSpPr>
          <p:cNvPr id="107524" name="Rectangle 3"/>
          <p:cNvSpPr>
            <a:spLocks noGrp="1" noChangeArrowheads="1"/>
          </p:cNvSpPr>
          <p:nvPr>
            <p:ph type="body" idx="1"/>
          </p:nvPr>
        </p:nvSpPr>
        <p:spPr>
          <a:noFill/>
        </p:spPr>
        <p:txBody>
          <a:bodyPr/>
          <a:lstStyle/>
          <a:p>
            <a:endParaRPr lang="es-MX" altLang="es-MX" smtClean="0">
              <a:latin typeface="Times New Roman" panose="02020603050405020304" pitchFamily="18"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5"/>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2FCC7ED-275C-4C6F-A5E4-29750E0F4BF5}" type="slidenum">
              <a:rPr lang="en-US" altLang="es-MX" sz="1200" smtClean="0">
                <a:latin typeface="Tahoma" panose="020B0604030504040204" pitchFamily="34" charset="0"/>
              </a:rPr>
              <a:pPr/>
              <a:t>60</a:t>
            </a:fld>
            <a:endParaRPr lang="en-US" altLang="es-MX" sz="1200" smtClean="0">
              <a:latin typeface="Tahoma" panose="020B0604030504040204" pitchFamily="34" charset="0"/>
            </a:endParaRPr>
          </a:p>
        </p:txBody>
      </p:sp>
      <p:sp>
        <p:nvSpPr>
          <p:cNvPr id="109571" name="Rectangle 2"/>
          <p:cNvSpPr>
            <a:spLocks noGrp="1" noRot="1" noChangeAspect="1" noChangeArrowheads="1" noTextEdit="1"/>
          </p:cNvSpPr>
          <p:nvPr>
            <p:ph type="sldImg"/>
          </p:nvPr>
        </p:nvSpPr>
        <p:spPr>
          <a:xfrm>
            <a:off x="1150938" y="692150"/>
            <a:ext cx="4556125" cy="3416300"/>
          </a:xfrm>
          <a:ln cap="flat"/>
        </p:spPr>
      </p:sp>
      <p:sp>
        <p:nvSpPr>
          <p:cNvPr id="109572" name="Rectangle 3"/>
          <p:cNvSpPr>
            <a:spLocks noGrp="1" noChangeArrowheads="1"/>
          </p:cNvSpPr>
          <p:nvPr>
            <p:ph type="body" idx="1"/>
          </p:nvPr>
        </p:nvSpPr>
        <p:spPr>
          <a:noFill/>
        </p:spPr>
        <p:txBody>
          <a:bodyPr/>
          <a:lstStyle/>
          <a:p>
            <a:endParaRPr lang="es-MX" altLang="es-MX" smtClean="0">
              <a:latin typeface="Times New Roman" panose="02020603050405020304" pitchFamily="18"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5"/>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1F0C1028-4B07-4341-9E23-C37E1AAE1FD3}" type="slidenum">
              <a:rPr lang="en-US" altLang="es-MX" sz="1200" smtClean="0">
                <a:latin typeface="Tahoma" panose="020B0604030504040204" pitchFamily="34" charset="0"/>
              </a:rPr>
              <a:pPr/>
              <a:t>62</a:t>
            </a:fld>
            <a:endParaRPr lang="en-US" altLang="es-MX" sz="1200" smtClean="0">
              <a:latin typeface="Tahoma" panose="020B0604030504040204" pitchFamily="34" charset="0"/>
            </a:endParaRPr>
          </a:p>
        </p:txBody>
      </p:sp>
      <p:sp>
        <p:nvSpPr>
          <p:cNvPr id="111619" name="Rectangle 2"/>
          <p:cNvSpPr>
            <a:spLocks noGrp="1" noRot="1" noChangeAspect="1" noChangeArrowheads="1" noTextEdit="1"/>
          </p:cNvSpPr>
          <p:nvPr>
            <p:ph type="sldImg"/>
          </p:nvPr>
        </p:nvSpPr>
        <p:spPr>
          <a:xfrm>
            <a:off x="1150938" y="692150"/>
            <a:ext cx="4556125" cy="3416300"/>
          </a:xfrm>
          <a:ln cap="flat"/>
        </p:spPr>
      </p:sp>
      <p:sp>
        <p:nvSpPr>
          <p:cNvPr id="111620" name="Rectangle 3"/>
          <p:cNvSpPr>
            <a:spLocks noGrp="1" noChangeArrowheads="1"/>
          </p:cNvSpPr>
          <p:nvPr>
            <p:ph type="body" idx="1"/>
          </p:nvPr>
        </p:nvSpPr>
        <p:spPr>
          <a:noFill/>
        </p:spPr>
        <p:txBody>
          <a:bodyPr/>
          <a:lstStyle/>
          <a:p>
            <a:endParaRPr lang="es-MX" altLang="es-MX" smtClean="0">
              <a:latin typeface="Times New Roman" panose="02020603050405020304" pitchFamily="18"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19"/>
          <p:cNvSpPr>
            <a:spLocks noGrp="1" noChangeArrowheads="1"/>
          </p:cNvSpPr>
          <p:nvPr>
            <p:ph type="sldNum" sz="quarter" idx="5"/>
          </p:nvPr>
        </p:nvSpPr>
        <p:spPr>
          <a:noFill/>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20000"/>
              </a:spcBef>
            </a:pPr>
            <a:fld id="{37CF9B57-846A-40CF-A8CF-55B0B31F9F30}" type="slidenum">
              <a:rPr kumimoji="0" lang="es-ES" altLang="es-CR" smtClean="0">
                <a:latin typeface="Tahoma" panose="020B0604030504040204" pitchFamily="34" charset="0"/>
              </a:rPr>
              <a:pPr>
                <a:spcBef>
                  <a:spcPct val="20000"/>
                </a:spcBef>
              </a:pPr>
              <a:t>74</a:t>
            </a:fld>
            <a:endParaRPr kumimoji="0" lang="es-ES" altLang="es-CR" smtClean="0">
              <a:latin typeface="Tahoma" panose="020B0604030504040204" pitchFamily="34" charset="0"/>
            </a:endParaRPr>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p:spPr>
        <p:txBody>
          <a:bodyPr/>
          <a:lstStyle/>
          <a:p>
            <a:r>
              <a:rPr lang="es-ES" altLang="es-CR" smtClean="0">
                <a:latin typeface="Times New Roman" panose="02020603050405020304" pitchFamily="18" charset="0"/>
              </a:rPr>
              <a:t>Elija la mejor conclusión para la audiencia y la presentación. Termine con un resumen, una oferta de opciones, una recomendación de una estrategia o un plan, o con el establecimiento de un objetivo. Intente no desviarse del tema principal durante la presentación y tendrá más posibilidades de alcanzar su objetivo.</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6978" name="Rectangle 1"/>
          <p:cNvSpPr>
            <a:spLocks noGrp="1" noRot="1" noChangeAspect="1" noChangeArrowheads="1" noTextEdit="1"/>
          </p:cNvSpPr>
          <p:nvPr>
            <p:ph type="sldImg"/>
          </p:nvPr>
        </p:nvSpPr>
        <p:spPr>
          <a:xfrm>
            <a:off x="-600075" y="0"/>
            <a:ext cx="4800600" cy="3600450"/>
          </a:xfrm>
          <a:ln/>
        </p:spPr>
      </p:sp>
      <p:sp>
        <p:nvSpPr>
          <p:cNvPr id="126979" name="Rectangle 2"/>
          <p:cNvSpPr>
            <a:spLocks noGrp="1" noChangeArrowheads="1"/>
          </p:cNvSpPr>
          <p:nvPr>
            <p:ph type="body" idx="1"/>
          </p:nvPr>
        </p:nvSpPr>
        <p:spPr>
          <a:xfrm>
            <a:off x="503238" y="4316413"/>
            <a:ext cx="5856287" cy="4060825"/>
          </a:xfrm>
          <a:noFill/>
        </p:spPr>
        <p:txBody>
          <a:bodyPr wrap="none" anchor="ctr"/>
          <a:lstStyle/>
          <a:p>
            <a:endParaRPr lang="es-CR" altLang="es-CR" smtClean="0">
              <a:latin typeface="Times New Roman" panose="02020603050405020304" pitchFamily="18"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9026" name="Rectangle 1"/>
          <p:cNvSpPr>
            <a:spLocks noGrp="1" noRot="1" noChangeAspect="1" noChangeArrowheads="1" noTextEdit="1"/>
          </p:cNvSpPr>
          <p:nvPr>
            <p:ph type="sldImg"/>
          </p:nvPr>
        </p:nvSpPr>
        <p:spPr>
          <a:xfrm>
            <a:off x="-600075" y="0"/>
            <a:ext cx="4800600" cy="3600450"/>
          </a:xfrm>
          <a:ln/>
        </p:spPr>
      </p:sp>
      <p:sp>
        <p:nvSpPr>
          <p:cNvPr id="129027" name="Rectangle 2"/>
          <p:cNvSpPr>
            <a:spLocks noGrp="1" noChangeArrowheads="1"/>
          </p:cNvSpPr>
          <p:nvPr>
            <p:ph type="body" idx="1"/>
          </p:nvPr>
        </p:nvSpPr>
        <p:spPr>
          <a:xfrm>
            <a:off x="503238" y="4316413"/>
            <a:ext cx="5856287" cy="4060825"/>
          </a:xfrm>
          <a:noFill/>
        </p:spPr>
        <p:txBody>
          <a:bodyPr wrap="none" anchor="ctr"/>
          <a:lstStyle/>
          <a:p>
            <a:endParaRPr lang="es-CR" altLang="es-CR" smtClean="0">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C:\abitbetter\bamboo.gif"/>
          <p:cNvPicPr>
            <a:picLocks noChangeAspect="1" noChangeArrowheads="1"/>
          </p:cNvPicPr>
          <p:nvPr/>
        </p:nvPicPr>
        <p:blipFill>
          <a:blip r:embed="rId2">
            <a:extLst>
              <a:ext uri="{28A0092B-C50C-407E-A947-70E740481C1C}">
                <a14:useLocalDpi xmlns:a14="http://schemas.microsoft.com/office/drawing/2010/main" val="0"/>
              </a:ext>
            </a:extLst>
          </a:blip>
          <a:srcRect r="13792"/>
          <a:stretch>
            <a:fillRect/>
          </a:stretch>
        </p:blipFill>
        <p:spPr bwMode="ltGray">
          <a:xfrm>
            <a:off x="6292850" y="-1588"/>
            <a:ext cx="2857500" cy="686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1411" name="Rectangle 3"/>
          <p:cNvSpPr>
            <a:spLocks noGrp="1" noChangeArrowheads="1"/>
          </p:cNvSpPr>
          <p:nvPr>
            <p:ph type="ctrTitle"/>
          </p:nvPr>
        </p:nvSpPr>
        <p:spPr>
          <a:xfrm>
            <a:off x="304800" y="1158875"/>
            <a:ext cx="6248400" cy="1431925"/>
          </a:xfrm>
        </p:spPr>
        <p:txBody>
          <a:bodyPr/>
          <a:lstStyle>
            <a:lvl1pPr>
              <a:defRPr/>
            </a:lvl1pPr>
          </a:lstStyle>
          <a:p>
            <a:pPr lvl="0"/>
            <a:r>
              <a:rPr lang="es-ES" noProof="0"/>
              <a:t>Haga clic para modificar el estilo de título del patrón</a:t>
            </a:r>
          </a:p>
        </p:txBody>
      </p:sp>
      <p:sp>
        <p:nvSpPr>
          <p:cNvPr id="401412" name="Rectangle 4"/>
          <p:cNvSpPr>
            <a:spLocks noGrp="1" noChangeArrowheads="1"/>
          </p:cNvSpPr>
          <p:nvPr>
            <p:ph type="subTitle" idx="1"/>
          </p:nvPr>
        </p:nvSpPr>
        <p:spPr>
          <a:xfrm>
            <a:off x="304800" y="3429000"/>
            <a:ext cx="6019800" cy="1752600"/>
          </a:xfrm>
        </p:spPr>
        <p:txBody>
          <a:bodyPr/>
          <a:lstStyle>
            <a:lvl1pPr marL="0" indent="0" algn="ctr">
              <a:buFont typeface="Wingdings" pitchFamily="2" charset="2"/>
              <a:buNone/>
              <a:defRPr/>
            </a:lvl1pPr>
          </a:lstStyle>
          <a:p>
            <a:pPr lvl="0"/>
            <a:r>
              <a:rPr lang="es-ES" noProof="0"/>
              <a:t>Haga clic para modificar el estilo de subtítulo del patrón</a:t>
            </a:r>
          </a:p>
        </p:txBody>
      </p:sp>
      <p:sp>
        <p:nvSpPr>
          <p:cNvPr id="5" name="Rectangle 5"/>
          <p:cNvSpPr>
            <a:spLocks noGrp="1" noChangeArrowheads="1"/>
          </p:cNvSpPr>
          <p:nvPr>
            <p:ph type="dt" sz="half" idx="10"/>
          </p:nvPr>
        </p:nvSpPr>
        <p:spPr>
          <a:xfrm>
            <a:off x="257175" y="6248400"/>
            <a:ext cx="1622425" cy="457200"/>
          </a:xfrm>
        </p:spPr>
        <p:txBody>
          <a:bodyPr/>
          <a:lstStyle>
            <a:lvl1pPr>
              <a:defRPr/>
            </a:lvl1pPr>
          </a:lstStyle>
          <a:p>
            <a:pPr>
              <a:defRPr/>
            </a:pPr>
            <a:fld id="{E3FAD171-8730-4AF8-80FA-3D2ACBC1F8E2}" type="datetime1">
              <a:rPr lang="es-ES"/>
              <a:pPr>
                <a:defRPr/>
              </a:pPr>
              <a:t>08/03/2023</a:t>
            </a:fld>
            <a:endParaRPr lang="es-ES"/>
          </a:p>
        </p:txBody>
      </p:sp>
      <p:sp>
        <p:nvSpPr>
          <p:cNvPr id="6" name="Rectangle 6"/>
          <p:cNvSpPr>
            <a:spLocks noGrp="1" noChangeArrowheads="1"/>
          </p:cNvSpPr>
          <p:nvPr>
            <p:ph type="ftr" sz="quarter" idx="11"/>
          </p:nvPr>
        </p:nvSpPr>
        <p:spPr>
          <a:xfrm>
            <a:off x="2108200" y="6248400"/>
            <a:ext cx="2997200" cy="457200"/>
          </a:xfrm>
        </p:spPr>
        <p:txBody>
          <a:bodyPr/>
          <a:lstStyle>
            <a:lvl1pPr>
              <a:defRPr/>
            </a:lvl1pPr>
          </a:lstStyle>
          <a:p>
            <a:pPr>
              <a:defRPr/>
            </a:pPr>
            <a:r>
              <a:rPr lang="es-ES"/>
              <a:t>M. Sc. Sanders Pacheco Araya</a:t>
            </a:r>
          </a:p>
        </p:txBody>
      </p:sp>
      <p:sp>
        <p:nvSpPr>
          <p:cNvPr id="7" name="Rectangle 7"/>
          <p:cNvSpPr>
            <a:spLocks noGrp="1" noChangeArrowheads="1"/>
          </p:cNvSpPr>
          <p:nvPr>
            <p:ph type="sldNum" sz="quarter" idx="12"/>
          </p:nvPr>
        </p:nvSpPr>
        <p:spPr>
          <a:xfrm>
            <a:off x="5486400" y="6248400"/>
            <a:ext cx="1371600" cy="457200"/>
          </a:xfrm>
        </p:spPr>
        <p:txBody>
          <a:bodyPr/>
          <a:lstStyle>
            <a:lvl1pPr>
              <a:defRPr/>
            </a:lvl1pPr>
          </a:lstStyle>
          <a:p>
            <a:pPr>
              <a:defRPr/>
            </a:pPr>
            <a:fld id="{95D4B56C-C237-49A9-91B8-139BE3301E9D}" type="slidenum">
              <a:rPr lang="es-ES" altLang="es-CR"/>
              <a:pPr>
                <a:defRPr/>
              </a:pPr>
              <a:t>‹Nº›</a:t>
            </a:fld>
            <a:endParaRPr lang="es-ES" altLang="es-CR"/>
          </a:p>
        </p:txBody>
      </p:sp>
    </p:spTree>
    <p:extLst>
      <p:ext uri="{BB962C8B-B14F-4D97-AF65-F5344CB8AC3E}">
        <p14:creationId xmlns:p14="http://schemas.microsoft.com/office/powerpoint/2010/main" val="2983464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C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R"/>
          </a:p>
        </p:txBody>
      </p:sp>
      <p:sp>
        <p:nvSpPr>
          <p:cNvPr id="4" name="Rectangle 5"/>
          <p:cNvSpPr>
            <a:spLocks noGrp="1" noChangeArrowheads="1"/>
          </p:cNvSpPr>
          <p:nvPr>
            <p:ph type="dt" sz="half" idx="10"/>
          </p:nvPr>
        </p:nvSpPr>
        <p:spPr>
          <a:ln/>
        </p:spPr>
        <p:txBody>
          <a:bodyPr/>
          <a:lstStyle>
            <a:lvl1pPr>
              <a:defRPr/>
            </a:lvl1pPr>
          </a:lstStyle>
          <a:p>
            <a:pPr>
              <a:defRPr/>
            </a:pPr>
            <a:fld id="{450AF3D8-F747-466C-8BF1-F5E782E2B338}" type="datetime1">
              <a:rPr lang="es-ES"/>
              <a:pPr>
                <a:defRPr/>
              </a:pPr>
              <a:t>08/03/2023</a:t>
            </a:fld>
            <a:endParaRPr lang="es-ES"/>
          </a:p>
        </p:txBody>
      </p:sp>
      <p:sp>
        <p:nvSpPr>
          <p:cNvPr id="5" name="Rectangle 6"/>
          <p:cNvSpPr>
            <a:spLocks noGrp="1" noChangeArrowheads="1"/>
          </p:cNvSpPr>
          <p:nvPr>
            <p:ph type="ftr" sz="quarter" idx="11"/>
          </p:nvPr>
        </p:nvSpPr>
        <p:spPr>
          <a:ln/>
        </p:spPr>
        <p:txBody>
          <a:bodyPr/>
          <a:lstStyle>
            <a:lvl1pPr>
              <a:defRPr/>
            </a:lvl1pPr>
          </a:lstStyle>
          <a:p>
            <a:pPr>
              <a:defRPr/>
            </a:pPr>
            <a:r>
              <a:rPr lang="es-ES"/>
              <a:t>M. Sc. Sanders Pacheco Araya</a:t>
            </a:r>
          </a:p>
        </p:txBody>
      </p:sp>
      <p:sp>
        <p:nvSpPr>
          <p:cNvPr id="6" name="Rectangle 7"/>
          <p:cNvSpPr>
            <a:spLocks noGrp="1" noChangeArrowheads="1"/>
          </p:cNvSpPr>
          <p:nvPr>
            <p:ph type="sldNum" sz="quarter" idx="12"/>
          </p:nvPr>
        </p:nvSpPr>
        <p:spPr>
          <a:ln/>
        </p:spPr>
        <p:txBody>
          <a:bodyPr/>
          <a:lstStyle>
            <a:lvl1pPr>
              <a:defRPr/>
            </a:lvl1pPr>
          </a:lstStyle>
          <a:p>
            <a:pPr>
              <a:defRPr/>
            </a:pPr>
            <a:fld id="{05012A18-9871-41A2-8F4B-0ABDDC7AC68D}" type="slidenum">
              <a:rPr lang="es-ES" altLang="es-CR"/>
              <a:pPr>
                <a:defRPr/>
              </a:pPr>
              <a:t>‹Nº›</a:t>
            </a:fld>
            <a:endParaRPr lang="es-ES" altLang="es-CR"/>
          </a:p>
        </p:txBody>
      </p:sp>
    </p:spTree>
    <p:extLst>
      <p:ext uri="{BB962C8B-B14F-4D97-AF65-F5344CB8AC3E}">
        <p14:creationId xmlns:p14="http://schemas.microsoft.com/office/powerpoint/2010/main" val="1600736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s-C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fld id="{263BF178-EC5B-43B3-9600-FEE51D65FC5D}" type="datetime1">
              <a:rPr lang="es-ES"/>
              <a:pPr>
                <a:defRPr/>
              </a:pPr>
              <a:t>08/03/2023</a:t>
            </a:fld>
            <a:endParaRPr lang="es-ES"/>
          </a:p>
        </p:txBody>
      </p:sp>
      <p:sp>
        <p:nvSpPr>
          <p:cNvPr id="5" name="Rectangle 6"/>
          <p:cNvSpPr>
            <a:spLocks noGrp="1" noChangeArrowheads="1"/>
          </p:cNvSpPr>
          <p:nvPr>
            <p:ph type="ftr" sz="quarter" idx="11"/>
          </p:nvPr>
        </p:nvSpPr>
        <p:spPr>
          <a:ln/>
        </p:spPr>
        <p:txBody>
          <a:bodyPr/>
          <a:lstStyle>
            <a:lvl1pPr>
              <a:defRPr/>
            </a:lvl1pPr>
          </a:lstStyle>
          <a:p>
            <a:pPr>
              <a:defRPr/>
            </a:pPr>
            <a:r>
              <a:rPr lang="es-ES"/>
              <a:t>M. Sc. Sanders Pacheco Araya</a:t>
            </a:r>
          </a:p>
        </p:txBody>
      </p:sp>
      <p:sp>
        <p:nvSpPr>
          <p:cNvPr id="6" name="Rectangle 7"/>
          <p:cNvSpPr>
            <a:spLocks noGrp="1" noChangeArrowheads="1"/>
          </p:cNvSpPr>
          <p:nvPr>
            <p:ph type="sldNum" sz="quarter" idx="12"/>
          </p:nvPr>
        </p:nvSpPr>
        <p:spPr>
          <a:ln/>
        </p:spPr>
        <p:txBody>
          <a:bodyPr/>
          <a:lstStyle>
            <a:lvl1pPr>
              <a:defRPr/>
            </a:lvl1pPr>
          </a:lstStyle>
          <a:p>
            <a:pPr>
              <a:defRPr/>
            </a:pPr>
            <a:fld id="{63BD39B9-F1F6-4899-9582-735069F026F8}" type="slidenum">
              <a:rPr lang="es-ES" altLang="es-CR"/>
              <a:pPr>
                <a:defRPr/>
              </a:pPr>
              <a:t>‹Nº›</a:t>
            </a:fld>
            <a:endParaRPr lang="es-ES" altLang="es-CR"/>
          </a:p>
        </p:txBody>
      </p:sp>
    </p:spTree>
    <p:extLst>
      <p:ext uri="{BB962C8B-B14F-4D97-AF65-F5344CB8AC3E}">
        <p14:creationId xmlns:p14="http://schemas.microsoft.com/office/powerpoint/2010/main" val="403402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CR"/>
          </a:p>
        </p:txBody>
      </p:sp>
      <p:sp>
        <p:nvSpPr>
          <p:cNvPr id="3" name="Content Placeholder 2"/>
          <p:cNvSpPr>
            <a:spLocks noGrp="1"/>
          </p:cNvSpPr>
          <p:nvPr>
            <p:ph sz="half" idx="1"/>
          </p:nvPr>
        </p:nvSpPr>
        <p:spPr>
          <a:xfrm>
            <a:off x="2286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R"/>
          </a:p>
        </p:txBody>
      </p:sp>
      <p:sp>
        <p:nvSpPr>
          <p:cNvPr id="4" name="Content Placeholder 3"/>
          <p:cNvSpPr>
            <a:spLocks noGrp="1"/>
          </p:cNvSpPr>
          <p:nvPr>
            <p:ph sz="half" idx="2"/>
          </p:nvPr>
        </p:nvSpPr>
        <p:spPr>
          <a:xfrm>
            <a:off x="40767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R"/>
          </a:p>
        </p:txBody>
      </p:sp>
      <p:sp>
        <p:nvSpPr>
          <p:cNvPr id="5" name="Rectangle 5"/>
          <p:cNvSpPr>
            <a:spLocks noGrp="1" noChangeArrowheads="1"/>
          </p:cNvSpPr>
          <p:nvPr>
            <p:ph type="dt" sz="half" idx="10"/>
          </p:nvPr>
        </p:nvSpPr>
        <p:spPr>
          <a:ln/>
        </p:spPr>
        <p:txBody>
          <a:bodyPr/>
          <a:lstStyle>
            <a:lvl1pPr>
              <a:defRPr/>
            </a:lvl1pPr>
          </a:lstStyle>
          <a:p>
            <a:pPr>
              <a:defRPr/>
            </a:pPr>
            <a:fld id="{2309392E-AA3D-46C3-92BD-6134ED18AED7}" type="datetime1">
              <a:rPr lang="es-ES"/>
              <a:pPr>
                <a:defRPr/>
              </a:pPr>
              <a:t>08/03/2023</a:t>
            </a:fld>
            <a:endParaRPr lang="es-ES"/>
          </a:p>
        </p:txBody>
      </p:sp>
      <p:sp>
        <p:nvSpPr>
          <p:cNvPr id="6" name="Rectangle 6"/>
          <p:cNvSpPr>
            <a:spLocks noGrp="1" noChangeArrowheads="1"/>
          </p:cNvSpPr>
          <p:nvPr>
            <p:ph type="ftr" sz="quarter" idx="11"/>
          </p:nvPr>
        </p:nvSpPr>
        <p:spPr>
          <a:ln/>
        </p:spPr>
        <p:txBody>
          <a:bodyPr/>
          <a:lstStyle>
            <a:lvl1pPr>
              <a:defRPr/>
            </a:lvl1pPr>
          </a:lstStyle>
          <a:p>
            <a:pPr>
              <a:defRPr/>
            </a:pPr>
            <a:r>
              <a:rPr lang="es-ES"/>
              <a:t>M. Sc. Sanders Pacheco Araya</a:t>
            </a:r>
          </a:p>
        </p:txBody>
      </p:sp>
      <p:sp>
        <p:nvSpPr>
          <p:cNvPr id="7" name="Rectangle 7"/>
          <p:cNvSpPr>
            <a:spLocks noGrp="1" noChangeArrowheads="1"/>
          </p:cNvSpPr>
          <p:nvPr>
            <p:ph type="sldNum" sz="quarter" idx="12"/>
          </p:nvPr>
        </p:nvSpPr>
        <p:spPr>
          <a:ln/>
        </p:spPr>
        <p:txBody>
          <a:bodyPr/>
          <a:lstStyle>
            <a:lvl1pPr>
              <a:defRPr/>
            </a:lvl1pPr>
          </a:lstStyle>
          <a:p>
            <a:pPr>
              <a:defRPr/>
            </a:pPr>
            <a:fld id="{5C707670-9ADE-4F05-A991-BAF26C462D4C}" type="slidenum">
              <a:rPr lang="es-ES" altLang="es-CR"/>
              <a:pPr>
                <a:defRPr/>
              </a:pPr>
              <a:t>‹Nº›</a:t>
            </a:fld>
            <a:endParaRPr lang="es-ES" altLang="es-CR"/>
          </a:p>
        </p:txBody>
      </p:sp>
    </p:spTree>
    <p:extLst>
      <p:ext uri="{BB962C8B-B14F-4D97-AF65-F5344CB8AC3E}">
        <p14:creationId xmlns:p14="http://schemas.microsoft.com/office/powerpoint/2010/main" val="1577305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s-C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R"/>
          </a:p>
        </p:txBody>
      </p:sp>
      <p:sp>
        <p:nvSpPr>
          <p:cNvPr id="7" name="Rectangle 5"/>
          <p:cNvSpPr>
            <a:spLocks noGrp="1" noChangeArrowheads="1"/>
          </p:cNvSpPr>
          <p:nvPr>
            <p:ph type="dt" sz="half" idx="10"/>
          </p:nvPr>
        </p:nvSpPr>
        <p:spPr>
          <a:ln/>
        </p:spPr>
        <p:txBody>
          <a:bodyPr/>
          <a:lstStyle>
            <a:lvl1pPr>
              <a:defRPr/>
            </a:lvl1pPr>
          </a:lstStyle>
          <a:p>
            <a:pPr>
              <a:defRPr/>
            </a:pPr>
            <a:fld id="{8BDF2413-664F-4694-A2B4-859975D0B72B}" type="datetime1">
              <a:rPr lang="es-ES"/>
              <a:pPr>
                <a:defRPr/>
              </a:pPr>
              <a:t>08/03/2023</a:t>
            </a:fld>
            <a:endParaRPr lang="es-ES"/>
          </a:p>
        </p:txBody>
      </p:sp>
      <p:sp>
        <p:nvSpPr>
          <p:cNvPr id="8" name="Rectangle 6"/>
          <p:cNvSpPr>
            <a:spLocks noGrp="1" noChangeArrowheads="1"/>
          </p:cNvSpPr>
          <p:nvPr>
            <p:ph type="ftr" sz="quarter" idx="11"/>
          </p:nvPr>
        </p:nvSpPr>
        <p:spPr>
          <a:ln/>
        </p:spPr>
        <p:txBody>
          <a:bodyPr/>
          <a:lstStyle>
            <a:lvl1pPr>
              <a:defRPr/>
            </a:lvl1pPr>
          </a:lstStyle>
          <a:p>
            <a:pPr>
              <a:defRPr/>
            </a:pPr>
            <a:r>
              <a:rPr lang="es-ES"/>
              <a:t>M. Sc. Sanders Pacheco Araya</a:t>
            </a:r>
          </a:p>
        </p:txBody>
      </p:sp>
      <p:sp>
        <p:nvSpPr>
          <p:cNvPr id="9" name="Rectangle 7"/>
          <p:cNvSpPr>
            <a:spLocks noGrp="1" noChangeArrowheads="1"/>
          </p:cNvSpPr>
          <p:nvPr>
            <p:ph type="sldNum" sz="quarter" idx="12"/>
          </p:nvPr>
        </p:nvSpPr>
        <p:spPr>
          <a:ln/>
        </p:spPr>
        <p:txBody>
          <a:bodyPr/>
          <a:lstStyle>
            <a:lvl1pPr>
              <a:defRPr/>
            </a:lvl1pPr>
          </a:lstStyle>
          <a:p>
            <a:pPr>
              <a:defRPr/>
            </a:pPr>
            <a:fld id="{CE8C3335-25BD-439A-A257-6CE4066B2B74}" type="slidenum">
              <a:rPr lang="es-ES" altLang="es-CR"/>
              <a:pPr>
                <a:defRPr/>
              </a:pPr>
              <a:t>‹Nº›</a:t>
            </a:fld>
            <a:endParaRPr lang="es-ES" altLang="es-CR"/>
          </a:p>
        </p:txBody>
      </p:sp>
    </p:spTree>
    <p:extLst>
      <p:ext uri="{BB962C8B-B14F-4D97-AF65-F5344CB8AC3E}">
        <p14:creationId xmlns:p14="http://schemas.microsoft.com/office/powerpoint/2010/main" val="456635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CR"/>
          </a:p>
        </p:txBody>
      </p:sp>
      <p:sp>
        <p:nvSpPr>
          <p:cNvPr id="3" name="Rectangle 5"/>
          <p:cNvSpPr>
            <a:spLocks noGrp="1" noChangeArrowheads="1"/>
          </p:cNvSpPr>
          <p:nvPr>
            <p:ph type="dt" sz="half" idx="10"/>
          </p:nvPr>
        </p:nvSpPr>
        <p:spPr>
          <a:ln/>
        </p:spPr>
        <p:txBody>
          <a:bodyPr/>
          <a:lstStyle>
            <a:lvl1pPr>
              <a:defRPr/>
            </a:lvl1pPr>
          </a:lstStyle>
          <a:p>
            <a:pPr>
              <a:defRPr/>
            </a:pPr>
            <a:fld id="{BAE77107-AA94-415D-8E04-EAF4589A823F}" type="datetime1">
              <a:rPr lang="es-ES"/>
              <a:pPr>
                <a:defRPr/>
              </a:pPr>
              <a:t>08/03/2023</a:t>
            </a:fld>
            <a:endParaRPr lang="es-ES"/>
          </a:p>
        </p:txBody>
      </p:sp>
      <p:sp>
        <p:nvSpPr>
          <p:cNvPr id="4" name="Rectangle 6"/>
          <p:cNvSpPr>
            <a:spLocks noGrp="1" noChangeArrowheads="1"/>
          </p:cNvSpPr>
          <p:nvPr>
            <p:ph type="ftr" sz="quarter" idx="11"/>
          </p:nvPr>
        </p:nvSpPr>
        <p:spPr>
          <a:ln/>
        </p:spPr>
        <p:txBody>
          <a:bodyPr/>
          <a:lstStyle>
            <a:lvl1pPr>
              <a:defRPr/>
            </a:lvl1pPr>
          </a:lstStyle>
          <a:p>
            <a:pPr>
              <a:defRPr/>
            </a:pPr>
            <a:r>
              <a:rPr lang="es-ES"/>
              <a:t>M. Sc. Sanders Pacheco Araya</a:t>
            </a:r>
          </a:p>
        </p:txBody>
      </p:sp>
      <p:sp>
        <p:nvSpPr>
          <p:cNvPr id="5" name="Rectangle 7"/>
          <p:cNvSpPr>
            <a:spLocks noGrp="1" noChangeArrowheads="1"/>
          </p:cNvSpPr>
          <p:nvPr>
            <p:ph type="sldNum" sz="quarter" idx="12"/>
          </p:nvPr>
        </p:nvSpPr>
        <p:spPr>
          <a:ln/>
        </p:spPr>
        <p:txBody>
          <a:bodyPr/>
          <a:lstStyle>
            <a:lvl1pPr>
              <a:defRPr/>
            </a:lvl1pPr>
          </a:lstStyle>
          <a:p>
            <a:pPr>
              <a:defRPr/>
            </a:pPr>
            <a:fld id="{4A487E10-2EAC-41BC-AD66-F09BC0E78AD2}" type="slidenum">
              <a:rPr lang="es-ES" altLang="es-CR"/>
              <a:pPr>
                <a:defRPr/>
              </a:pPr>
              <a:t>‹Nº›</a:t>
            </a:fld>
            <a:endParaRPr lang="es-ES" altLang="es-CR"/>
          </a:p>
        </p:txBody>
      </p:sp>
    </p:spTree>
    <p:extLst>
      <p:ext uri="{BB962C8B-B14F-4D97-AF65-F5344CB8AC3E}">
        <p14:creationId xmlns:p14="http://schemas.microsoft.com/office/powerpoint/2010/main" val="1397625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696E7D58-94E0-4B21-9FAF-A1F7F9157F0E}" type="datetime1">
              <a:rPr lang="es-ES"/>
              <a:pPr>
                <a:defRPr/>
              </a:pPr>
              <a:t>08/03/2023</a:t>
            </a:fld>
            <a:endParaRPr lang="es-ES"/>
          </a:p>
        </p:txBody>
      </p:sp>
      <p:sp>
        <p:nvSpPr>
          <p:cNvPr id="3" name="Rectangle 6"/>
          <p:cNvSpPr>
            <a:spLocks noGrp="1" noChangeArrowheads="1"/>
          </p:cNvSpPr>
          <p:nvPr>
            <p:ph type="ftr" sz="quarter" idx="11"/>
          </p:nvPr>
        </p:nvSpPr>
        <p:spPr>
          <a:ln/>
        </p:spPr>
        <p:txBody>
          <a:bodyPr/>
          <a:lstStyle>
            <a:lvl1pPr>
              <a:defRPr/>
            </a:lvl1pPr>
          </a:lstStyle>
          <a:p>
            <a:pPr>
              <a:defRPr/>
            </a:pPr>
            <a:r>
              <a:rPr lang="es-ES"/>
              <a:t>M. Sc. Sanders Pacheco Araya</a:t>
            </a:r>
          </a:p>
        </p:txBody>
      </p:sp>
      <p:sp>
        <p:nvSpPr>
          <p:cNvPr id="4" name="Rectangle 7"/>
          <p:cNvSpPr>
            <a:spLocks noGrp="1" noChangeArrowheads="1"/>
          </p:cNvSpPr>
          <p:nvPr>
            <p:ph type="sldNum" sz="quarter" idx="12"/>
          </p:nvPr>
        </p:nvSpPr>
        <p:spPr>
          <a:ln/>
        </p:spPr>
        <p:txBody>
          <a:bodyPr/>
          <a:lstStyle>
            <a:lvl1pPr>
              <a:defRPr/>
            </a:lvl1pPr>
          </a:lstStyle>
          <a:p>
            <a:pPr>
              <a:defRPr/>
            </a:pPr>
            <a:fld id="{6F869E7B-BD72-4C0E-A93E-187FF9BB3594}" type="slidenum">
              <a:rPr lang="es-ES" altLang="es-CR"/>
              <a:pPr>
                <a:defRPr/>
              </a:pPr>
              <a:t>‹Nº›</a:t>
            </a:fld>
            <a:endParaRPr lang="es-ES" altLang="es-CR"/>
          </a:p>
        </p:txBody>
      </p:sp>
    </p:spTree>
    <p:extLst>
      <p:ext uri="{BB962C8B-B14F-4D97-AF65-F5344CB8AC3E}">
        <p14:creationId xmlns:p14="http://schemas.microsoft.com/office/powerpoint/2010/main" val="2240539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endParaRPr lang="es-C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65042DDA-8BCD-4253-80E1-F7EC7FFE7CC6}" type="datetime1">
              <a:rPr lang="es-ES"/>
              <a:pPr>
                <a:defRPr/>
              </a:pPr>
              <a:t>08/03/2023</a:t>
            </a:fld>
            <a:endParaRPr lang="es-ES"/>
          </a:p>
        </p:txBody>
      </p:sp>
      <p:sp>
        <p:nvSpPr>
          <p:cNvPr id="6" name="Rectangle 6"/>
          <p:cNvSpPr>
            <a:spLocks noGrp="1" noChangeArrowheads="1"/>
          </p:cNvSpPr>
          <p:nvPr>
            <p:ph type="ftr" sz="quarter" idx="11"/>
          </p:nvPr>
        </p:nvSpPr>
        <p:spPr>
          <a:ln/>
        </p:spPr>
        <p:txBody>
          <a:bodyPr/>
          <a:lstStyle>
            <a:lvl1pPr>
              <a:defRPr/>
            </a:lvl1pPr>
          </a:lstStyle>
          <a:p>
            <a:pPr>
              <a:defRPr/>
            </a:pPr>
            <a:r>
              <a:rPr lang="es-ES"/>
              <a:t>M. Sc. Sanders Pacheco Araya</a:t>
            </a:r>
          </a:p>
        </p:txBody>
      </p:sp>
      <p:sp>
        <p:nvSpPr>
          <p:cNvPr id="7" name="Rectangle 7"/>
          <p:cNvSpPr>
            <a:spLocks noGrp="1" noChangeArrowheads="1"/>
          </p:cNvSpPr>
          <p:nvPr>
            <p:ph type="sldNum" sz="quarter" idx="12"/>
          </p:nvPr>
        </p:nvSpPr>
        <p:spPr>
          <a:ln/>
        </p:spPr>
        <p:txBody>
          <a:bodyPr/>
          <a:lstStyle>
            <a:lvl1pPr>
              <a:defRPr/>
            </a:lvl1pPr>
          </a:lstStyle>
          <a:p>
            <a:pPr>
              <a:defRPr/>
            </a:pPr>
            <a:fld id="{D3604409-CF18-4C44-A8AB-8F5DCB56B67C}" type="slidenum">
              <a:rPr lang="es-ES" altLang="es-CR"/>
              <a:pPr>
                <a:defRPr/>
              </a:pPr>
              <a:t>‹Nº›</a:t>
            </a:fld>
            <a:endParaRPr lang="es-ES" altLang="es-CR"/>
          </a:p>
        </p:txBody>
      </p:sp>
    </p:spTree>
    <p:extLst>
      <p:ext uri="{BB962C8B-B14F-4D97-AF65-F5344CB8AC3E}">
        <p14:creationId xmlns:p14="http://schemas.microsoft.com/office/powerpoint/2010/main" val="15972649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endParaRPr lang="es-C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CR"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FE54F9E9-5191-430E-8C79-3CEC8D913F25}" type="datetime1">
              <a:rPr lang="es-ES"/>
              <a:pPr>
                <a:defRPr/>
              </a:pPr>
              <a:t>08/03/2023</a:t>
            </a:fld>
            <a:endParaRPr lang="es-ES"/>
          </a:p>
        </p:txBody>
      </p:sp>
      <p:sp>
        <p:nvSpPr>
          <p:cNvPr id="6" name="Rectangle 6"/>
          <p:cNvSpPr>
            <a:spLocks noGrp="1" noChangeArrowheads="1"/>
          </p:cNvSpPr>
          <p:nvPr>
            <p:ph type="ftr" sz="quarter" idx="11"/>
          </p:nvPr>
        </p:nvSpPr>
        <p:spPr>
          <a:ln/>
        </p:spPr>
        <p:txBody>
          <a:bodyPr/>
          <a:lstStyle>
            <a:lvl1pPr>
              <a:defRPr/>
            </a:lvl1pPr>
          </a:lstStyle>
          <a:p>
            <a:pPr>
              <a:defRPr/>
            </a:pPr>
            <a:r>
              <a:rPr lang="es-ES"/>
              <a:t>M. Sc. Sanders Pacheco Araya</a:t>
            </a:r>
          </a:p>
        </p:txBody>
      </p:sp>
      <p:sp>
        <p:nvSpPr>
          <p:cNvPr id="7" name="Rectangle 7"/>
          <p:cNvSpPr>
            <a:spLocks noGrp="1" noChangeArrowheads="1"/>
          </p:cNvSpPr>
          <p:nvPr>
            <p:ph type="sldNum" sz="quarter" idx="12"/>
          </p:nvPr>
        </p:nvSpPr>
        <p:spPr>
          <a:ln/>
        </p:spPr>
        <p:txBody>
          <a:bodyPr/>
          <a:lstStyle>
            <a:lvl1pPr>
              <a:defRPr/>
            </a:lvl1pPr>
          </a:lstStyle>
          <a:p>
            <a:pPr>
              <a:defRPr/>
            </a:pPr>
            <a:fld id="{2D12BBDF-E1F6-412E-872C-6F189560DABC}" type="slidenum">
              <a:rPr lang="es-ES" altLang="es-CR"/>
              <a:pPr>
                <a:defRPr/>
              </a:pPr>
              <a:t>‹Nº›</a:t>
            </a:fld>
            <a:endParaRPr lang="es-ES" altLang="es-CR"/>
          </a:p>
        </p:txBody>
      </p:sp>
    </p:spTree>
    <p:extLst>
      <p:ext uri="{BB962C8B-B14F-4D97-AF65-F5344CB8AC3E}">
        <p14:creationId xmlns:p14="http://schemas.microsoft.com/office/powerpoint/2010/main" val="889748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C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R"/>
          </a:p>
        </p:txBody>
      </p:sp>
      <p:sp>
        <p:nvSpPr>
          <p:cNvPr id="4" name="Rectangle 5"/>
          <p:cNvSpPr>
            <a:spLocks noGrp="1" noChangeArrowheads="1"/>
          </p:cNvSpPr>
          <p:nvPr>
            <p:ph type="dt" sz="half" idx="10"/>
          </p:nvPr>
        </p:nvSpPr>
        <p:spPr>
          <a:ln/>
        </p:spPr>
        <p:txBody>
          <a:bodyPr/>
          <a:lstStyle>
            <a:lvl1pPr>
              <a:defRPr/>
            </a:lvl1pPr>
          </a:lstStyle>
          <a:p>
            <a:pPr>
              <a:defRPr/>
            </a:pPr>
            <a:fld id="{90F04C2E-6B25-4899-8DEC-27EFFC4B4921}" type="datetime1">
              <a:rPr lang="es-ES"/>
              <a:pPr>
                <a:defRPr/>
              </a:pPr>
              <a:t>08/03/2023</a:t>
            </a:fld>
            <a:endParaRPr lang="es-ES"/>
          </a:p>
        </p:txBody>
      </p:sp>
      <p:sp>
        <p:nvSpPr>
          <p:cNvPr id="5" name="Rectangle 6"/>
          <p:cNvSpPr>
            <a:spLocks noGrp="1" noChangeArrowheads="1"/>
          </p:cNvSpPr>
          <p:nvPr>
            <p:ph type="ftr" sz="quarter" idx="11"/>
          </p:nvPr>
        </p:nvSpPr>
        <p:spPr>
          <a:ln/>
        </p:spPr>
        <p:txBody>
          <a:bodyPr/>
          <a:lstStyle>
            <a:lvl1pPr>
              <a:defRPr/>
            </a:lvl1pPr>
          </a:lstStyle>
          <a:p>
            <a:pPr>
              <a:defRPr/>
            </a:pPr>
            <a:r>
              <a:rPr lang="es-ES"/>
              <a:t>M. Sc. Sanders Pacheco Araya</a:t>
            </a:r>
          </a:p>
        </p:txBody>
      </p:sp>
      <p:sp>
        <p:nvSpPr>
          <p:cNvPr id="6" name="Rectangle 7"/>
          <p:cNvSpPr>
            <a:spLocks noGrp="1" noChangeArrowheads="1"/>
          </p:cNvSpPr>
          <p:nvPr>
            <p:ph type="sldNum" sz="quarter" idx="12"/>
          </p:nvPr>
        </p:nvSpPr>
        <p:spPr>
          <a:ln/>
        </p:spPr>
        <p:txBody>
          <a:bodyPr/>
          <a:lstStyle>
            <a:lvl1pPr>
              <a:defRPr/>
            </a:lvl1pPr>
          </a:lstStyle>
          <a:p>
            <a:pPr>
              <a:defRPr/>
            </a:pPr>
            <a:fld id="{7688275D-69A7-4A3F-98C5-E1F70D2ACE2E}" type="slidenum">
              <a:rPr lang="es-ES" altLang="es-CR"/>
              <a:pPr>
                <a:defRPr/>
              </a:pPr>
              <a:t>‹Nº›</a:t>
            </a:fld>
            <a:endParaRPr lang="es-ES" altLang="es-CR"/>
          </a:p>
        </p:txBody>
      </p:sp>
    </p:spTree>
    <p:extLst>
      <p:ext uri="{BB962C8B-B14F-4D97-AF65-F5344CB8AC3E}">
        <p14:creationId xmlns:p14="http://schemas.microsoft.com/office/powerpoint/2010/main" val="3686952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86450" y="320675"/>
            <a:ext cx="1885950" cy="5775325"/>
          </a:xfrm>
        </p:spPr>
        <p:txBody>
          <a:bodyPr vert="eaVert"/>
          <a:lstStyle/>
          <a:p>
            <a:r>
              <a:rPr lang="en-US"/>
              <a:t>Click to edit Master title style</a:t>
            </a:r>
            <a:endParaRPr lang="es-CR"/>
          </a:p>
        </p:txBody>
      </p:sp>
      <p:sp>
        <p:nvSpPr>
          <p:cNvPr id="3" name="Vertical Text Placeholder 2"/>
          <p:cNvSpPr>
            <a:spLocks noGrp="1"/>
          </p:cNvSpPr>
          <p:nvPr>
            <p:ph type="body" orient="vert" idx="1"/>
          </p:nvPr>
        </p:nvSpPr>
        <p:spPr>
          <a:xfrm>
            <a:off x="228600" y="320675"/>
            <a:ext cx="5505450" cy="57753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R"/>
          </a:p>
        </p:txBody>
      </p:sp>
      <p:sp>
        <p:nvSpPr>
          <p:cNvPr id="4" name="Rectangle 5"/>
          <p:cNvSpPr>
            <a:spLocks noGrp="1" noChangeArrowheads="1"/>
          </p:cNvSpPr>
          <p:nvPr>
            <p:ph type="dt" sz="half" idx="10"/>
          </p:nvPr>
        </p:nvSpPr>
        <p:spPr>
          <a:ln/>
        </p:spPr>
        <p:txBody>
          <a:bodyPr/>
          <a:lstStyle>
            <a:lvl1pPr>
              <a:defRPr/>
            </a:lvl1pPr>
          </a:lstStyle>
          <a:p>
            <a:pPr>
              <a:defRPr/>
            </a:pPr>
            <a:fld id="{50559220-9083-47DF-9858-8E5902688FE4}" type="datetime1">
              <a:rPr lang="es-ES"/>
              <a:pPr>
                <a:defRPr/>
              </a:pPr>
              <a:t>08/03/2023</a:t>
            </a:fld>
            <a:endParaRPr lang="es-ES"/>
          </a:p>
        </p:txBody>
      </p:sp>
      <p:sp>
        <p:nvSpPr>
          <p:cNvPr id="5" name="Rectangle 6"/>
          <p:cNvSpPr>
            <a:spLocks noGrp="1" noChangeArrowheads="1"/>
          </p:cNvSpPr>
          <p:nvPr>
            <p:ph type="ftr" sz="quarter" idx="11"/>
          </p:nvPr>
        </p:nvSpPr>
        <p:spPr>
          <a:ln/>
        </p:spPr>
        <p:txBody>
          <a:bodyPr/>
          <a:lstStyle>
            <a:lvl1pPr>
              <a:defRPr/>
            </a:lvl1pPr>
          </a:lstStyle>
          <a:p>
            <a:pPr>
              <a:defRPr/>
            </a:pPr>
            <a:r>
              <a:rPr lang="es-ES"/>
              <a:t>M. Sc. Sanders Pacheco Araya</a:t>
            </a:r>
          </a:p>
        </p:txBody>
      </p:sp>
      <p:sp>
        <p:nvSpPr>
          <p:cNvPr id="6" name="Rectangle 7"/>
          <p:cNvSpPr>
            <a:spLocks noGrp="1" noChangeArrowheads="1"/>
          </p:cNvSpPr>
          <p:nvPr>
            <p:ph type="sldNum" sz="quarter" idx="12"/>
          </p:nvPr>
        </p:nvSpPr>
        <p:spPr>
          <a:ln/>
        </p:spPr>
        <p:txBody>
          <a:bodyPr/>
          <a:lstStyle>
            <a:lvl1pPr>
              <a:defRPr/>
            </a:lvl1pPr>
          </a:lstStyle>
          <a:p>
            <a:pPr>
              <a:defRPr/>
            </a:pPr>
            <a:fld id="{C448EF6B-4E7F-4173-8DED-C9E85ADA123F}" type="slidenum">
              <a:rPr lang="es-ES" altLang="es-CR"/>
              <a:pPr>
                <a:defRPr/>
              </a:pPr>
              <a:t>‹Nº›</a:t>
            </a:fld>
            <a:endParaRPr lang="es-ES" altLang="es-CR"/>
          </a:p>
        </p:txBody>
      </p:sp>
    </p:spTree>
    <p:extLst>
      <p:ext uri="{BB962C8B-B14F-4D97-AF65-F5344CB8AC3E}">
        <p14:creationId xmlns:p14="http://schemas.microsoft.com/office/powerpoint/2010/main" val="27780924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ítulo y gráfico">
    <p:spTree>
      <p:nvGrpSpPr>
        <p:cNvPr id="1" name=""/>
        <p:cNvGrpSpPr/>
        <p:nvPr/>
      </p:nvGrpSpPr>
      <p:grpSpPr>
        <a:xfrm>
          <a:off x="0" y="0"/>
          <a:ext cx="0" cy="0"/>
          <a:chOff x="0" y="0"/>
          <a:chExt cx="0" cy="0"/>
        </a:xfrm>
      </p:grpSpPr>
      <p:sp>
        <p:nvSpPr>
          <p:cNvPr id="2" name="Título 1"/>
          <p:cNvSpPr>
            <a:spLocks noGrp="1"/>
          </p:cNvSpPr>
          <p:nvPr>
            <p:ph type="title"/>
          </p:nvPr>
        </p:nvSpPr>
        <p:spPr>
          <a:xfrm>
            <a:off x="990600" y="271463"/>
            <a:ext cx="7775575" cy="1176337"/>
          </a:xfrm>
        </p:spPr>
        <p:txBody>
          <a:bodyPr/>
          <a:lstStyle/>
          <a:p>
            <a:r>
              <a:rPr lang="es-ES"/>
              <a:t>Haga clic para modificar el estilo de título del patrón</a:t>
            </a:r>
            <a:endParaRPr lang="es-MX"/>
          </a:p>
        </p:txBody>
      </p:sp>
      <p:sp>
        <p:nvSpPr>
          <p:cNvPr id="3" name="Marcador de gráfico 2"/>
          <p:cNvSpPr>
            <a:spLocks noGrp="1"/>
          </p:cNvSpPr>
          <p:nvPr>
            <p:ph type="chart" idx="1"/>
          </p:nvPr>
        </p:nvSpPr>
        <p:spPr>
          <a:xfrm>
            <a:off x="990600" y="1685925"/>
            <a:ext cx="7762875" cy="4181475"/>
          </a:xfrm>
        </p:spPr>
        <p:txBody>
          <a:bodyPr/>
          <a:lstStyle/>
          <a:p>
            <a:pPr lvl="0"/>
            <a:endParaRPr lang="es-MX" noProof="0"/>
          </a:p>
        </p:txBody>
      </p:sp>
      <p:sp>
        <p:nvSpPr>
          <p:cNvPr id="4" name="Marcador de fecha 3"/>
          <p:cNvSpPr>
            <a:spLocks noGrp="1"/>
          </p:cNvSpPr>
          <p:nvPr>
            <p:ph type="dt" sz="half" idx="10"/>
          </p:nvPr>
        </p:nvSpPr>
        <p:spPr>
          <a:xfrm>
            <a:off x="685800" y="6248400"/>
            <a:ext cx="1905000" cy="457200"/>
          </a:xfrm>
        </p:spPr>
        <p:txBody>
          <a:bodyPr/>
          <a:lstStyle>
            <a:lvl1pPr>
              <a:defRPr/>
            </a:lvl1pPr>
          </a:lstStyle>
          <a:p>
            <a:pPr>
              <a:defRPr/>
            </a:pPr>
            <a:endParaRPr lang="en-US" altLang="es-MX"/>
          </a:p>
        </p:txBody>
      </p:sp>
      <p:sp>
        <p:nvSpPr>
          <p:cNvPr id="5" name="Marcador de pie de página 4"/>
          <p:cNvSpPr>
            <a:spLocks noGrp="1"/>
          </p:cNvSpPr>
          <p:nvPr>
            <p:ph type="ftr" sz="quarter" idx="11"/>
          </p:nvPr>
        </p:nvSpPr>
        <p:spPr>
          <a:xfrm>
            <a:off x="3124200" y="6248400"/>
            <a:ext cx="2895600" cy="457200"/>
          </a:xfrm>
        </p:spPr>
        <p:txBody>
          <a:bodyPr/>
          <a:lstStyle>
            <a:lvl1pPr>
              <a:defRPr/>
            </a:lvl1pPr>
          </a:lstStyle>
          <a:p>
            <a:pPr>
              <a:defRPr/>
            </a:pPr>
            <a:endParaRPr lang="en-US" altLang="es-MX"/>
          </a:p>
        </p:txBody>
      </p:sp>
      <p:sp>
        <p:nvSpPr>
          <p:cNvPr id="6" name="Marcador de número de diapositiva 5"/>
          <p:cNvSpPr>
            <a:spLocks noGrp="1"/>
          </p:cNvSpPr>
          <p:nvPr>
            <p:ph type="sldNum" sz="quarter" idx="12"/>
          </p:nvPr>
        </p:nvSpPr>
        <p:spPr>
          <a:xfrm>
            <a:off x="6553200" y="6248400"/>
            <a:ext cx="1905000" cy="457200"/>
          </a:xfrm>
        </p:spPr>
        <p:txBody>
          <a:bodyPr/>
          <a:lstStyle>
            <a:lvl1pPr>
              <a:defRPr/>
            </a:lvl1pPr>
          </a:lstStyle>
          <a:p>
            <a:pPr>
              <a:defRPr/>
            </a:pPr>
            <a:fld id="{F2E93033-469E-4DB8-B563-AABCECE1C89E}" type="slidenum">
              <a:rPr lang="en-US" altLang="es-MX"/>
              <a:pPr>
                <a:defRPr/>
              </a:pPr>
              <a:t>‹Nº›</a:t>
            </a:fld>
            <a:endParaRPr lang="en-US" altLang="es-MX"/>
          </a:p>
        </p:txBody>
      </p:sp>
    </p:spTree>
    <p:extLst>
      <p:ext uri="{BB962C8B-B14F-4D97-AF65-F5344CB8AC3E}">
        <p14:creationId xmlns:p14="http://schemas.microsoft.com/office/powerpoint/2010/main" val="3489039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C:\abitbetter\bamboo.gif"/>
          <p:cNvPicPr>
            <a:picLocks noChangeAspect="1" noChangeArrowheads="1"/>
          </p:cNvPicPr>
          <p:nvPr/>
        </p:nvPicPr>
        <p:blipFill>
          <a:blip r:embed="rId14">
            <a:extLst>
              <a:ext uri="{28A0092B-C50C-407E-A947-70E740481C1C}">
                <a14:useLocalDpi xmlns:a14="http://schemas.microsoft.com/office/drawing/2010/main" val="0"/>
              </a:ext>
            </a:extLst>
          </a:blip>
          <a:srcRect r="45976"/>
          <a:stretch>
            <a:fillRect/>
          </a:stretch>
        </p:blipFill>
        <p:spPr bwMode="ltGray">
          <a:xfrm>
            <a:off x="7353300" y="0"/>
            <a:ext cx="1790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228600" y="320675"/>
            <a:ext cx="7467600"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spAutoFit/>
          </a:bodyPr>
          <a:lstStyle/>
          <a:p>
            <a:pPr lvl="0"/>
            <a:r>
              <a:rPr lang="es-ES" altLang="es-CR" smtClean="0"/>
              <a:t>Haga clic para modificar el estilo de título del patrón</a:t>
            </a:r>
          </a:p>
        </p:txBody>
      </p:sp>
      <p:sp>
        <p:nvSpPr>
          <p:cNvPr id="1028" name="Rectangle 4"/>
          <p:cNvSpPr>
            <a:spLocks noGrp="1" noChangeArrowheads="1"/>
          </p:cNvSpPr>
          <p:nvPr>
            <p:ph type="body" idx="1"/>
          </p:nvPr>
        </p:nvSpPr>
        <p:spPr bwMode="auto">
          <a:xfrm>
            <a:off x="228600" y="1981200"/>
            <a:ext cx="75438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CR" smtClean="0"/>
              <a:t>Haga clic para modificar el estilo de texto del patrón</a:t>
            </a:r>
          </a:p>
          <a:p>
            <a:pPr lvl="1"/>
            <a:r>
              <a:rPr lang="es-ES" altLang="es-CR" smtClean="0"/>
              <a:t>Segundo nivel</a:t>
            </a:r>
          </a:p>
          <a:p>
            <a:pPr lvl="2"/>
            <a:r>
              <a:rPr lang="es-ES" altLang="es-CR" smtClean="0"/>
              <a:t>Tercer nivel</a:t>
            </a:r>
          </a:p>
          <a:p>
            <a:pPr lvl="3"/>
            <a:r>
              <a:rPr lang="es-ES" altLang="es-CR" smtClean="0"/>
              <a:t>Cuarto nivel</a:t>
            </a:r>
          </a:p>
          <a:p>
            <a:pPr lvl="4"/>
            <a:r>
              <a:rPr lang="es-ES" altLang="es-CR" smtClean="0"/>
              <a:t>Quinto nivel</a:t>
            </a:r>
          </a:p>
        </p:txBody>
      </p:sp>
      <p:sp>
        <p:nvSpPr>
          <p:cNvPr id="400389" name="Rectangle 5"/>
          <p:cNvSpPr>
            <a:spLocks noGrp="1" noChangeArrowheads="1"/>
          </p:cNvSpPr>
          <p:nvPr>
            <p:ph type="dt" sz="half" idx="2"/>
          </p:nvPr>
        </p:nvSpPr>
        <p:spPr bwMode="auto">
          <a:xfrm>
            <a:off x="228600" y="6248400"/>
            <a:ext cx="1600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Times New Roman" charset="0"/>
              </a:defRPr>
            </a:lvl1pPr>
          </a:lstStyle>
          <a:p>
            <a:pPr>
              <a:defRPr/>
            </a:pPr>
            <a:fld id="{72A50789-E16C-41DA-B709-9BF4EAC6DFC1}" type="datetime1">
              <a:rPr lang="es-ES"/>
              <a:pPr>
                <a:defRPr/>
              </a:pPr>
              <a:t>08/03/2023</a:t>
            </a:fld>
            <a:endParaRPr lang="es-ES"/>
          </a:p>
        </p:txBody>
      </p:sp>
      <p:sp>
        <p:nvSpPr>
          <p:cNvPr id="400390" name="Rectangle 6"/>
          <p:cNvSpPr>
            <a:spLocks noGrp="1" noChangeArrowheads="1"/>
          </p:cNvSpPr>
          <p:nvPr>
            <p:ph type="ftr" sz="quarter" idx="3"/>
          </p:nvPr>
        </p:nvSpPr>
        <p:spPr bwMode="auto">
          <a:xfrm>
            <a:off x="2209800" y="6248400"/>
            <a:ext cx="350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Times New Roman" charset="0"/>
              </a:defRPr>
            </a:lvl1pPr>
          </a:lstStyle>
          <a:p>
            <a:pPr>
              <a:defRPr/>
            </a:pPr>
            <a:r>
              <a:rPr lang="es-ES"/>
              <a:t>M. Sc. Sanders Pacheco Araya</a:t>
            </a:r>
          </a:p>
        </p:txBody>
      </p:sp>
      <p:sp>
        <p:nvSpPr>
          <p:cNvPr id="400391" name="Rectangle 7"/>
          <p:cNvSpPr>
            <a:spLocks noGrp="1" noChangeArrowheads="1"/>
          </p:cNvSpPr>
          <p:nvPr>
            <p:ph type="sldNum" sz="quarter" idx="4"/>
          </p:nvPr>
        </p:nvSpPr>
        <p:spPr bwMode="auto">
          <a:xfrm>
            <a:off x="6248400" y="6248400"/>
            <a:ext cx="152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F83CBD69-FE6F-46C2-B7AF-CCDECA152C88}" type="slidenum">
              <a:rPr lang="es-ES" altLang="es-CR"/>
              <a:pPr>
                <a:defRPr/>
              </a:pPr>
              <a:t>‹Nº›</a:t>
            </a:fld>
            <a:endParaRPr lang="es-ES" altLang="es-CR"/>
          </a:p>
        </p:txBody>
      </p:sp>
    </p:spTree>
  </p:cSld>
  <p:clrMap bg1="lt1" tx1="dk1" bg2="lt2" tx2="dk2" accent1="accent1" accent2="accent2" accent3="accent3" accent4="accent4" accent5="accent5" accent6="accent6" hlink="hlink" folHlink="folHlink"/>
  <p:sldLayoutIdLst>
    <p:sldLayoutId id="2147483763"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4" r:id="rId12"/>
  </p:sldLayoutIdLst>
  <p:hf hd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Black" pitchFamily="34" charset="0"/>
        </a:defRPr>
      </a:lvl2pPr>
      <a:lvl3pPr algn="ctr" rtl="0" eaLnBrk="0" fontAlgn="base" hangingPunct="0">
        <a:spcBef>
          <a:spcPct val="0"/>
        </a:spcBef>
        <a:spcAft>
          <a:spcPct val="0"/>
        </a:spcAft>
        <a:defRPr sz="4400">
          <a:solidFill>
            <a:schemeClr val="tx2"/>
          </a:solidFill>
          <a:latin typeface="Arial Black" pitchFamily="34" charset="0"/>
        </a:defRPr>
      </a:lvl3pPr>
      <a:lvl4pPr algn="ctr" rtl="0" eaLnBrk="0" fontAlgn="base" hangingPunct="0">
        <a:spcBef>
          <a:spcPct val="0"/>
        </a:spcBef>
        <a:spcAft>
          <a:spcPct val="0"/>
        </a:spcAft>
        <a:defRPr sz="4400">
          <a:solidFill>
            <a:schemeClr val="tx2"/>
          </a:solidFill>
          <a:latin typeface="Arial Black" pitchFamily="34" charset="0"/>
        </a:defRPr>
      </a:lvl4pPr>
      <a:lvl5pPr algn="ctr" rtl="0" eaLnBrk="0" fontAlgn="base" hangingPunct="0">
        <a:spcBef>
          <a:spcPct val="0"/>
        </a:spcBef>
        <a:spcAft>
          <a:spcPct val="0"/>
        </a:spcAft>
        <a:defRPr sz="4400">
          <a:solidFill>
            <a:schemeClr val="tx2"/>
          </a:solidFill>
          <a:latin typeface="Arial Black" pitchFamily="34" charset="0"/>
        </a:defRPr>
      </a:lvl5pPr>
      <a:lvl6pPr marL="457200" algn="ctr" rtl="0" fontAlgn="base">
        <a:spcBef>
          <a:spcPct val="0"/>
        </a:spcBef>
        <a:spcAft>
          <a:spcPct val="0"/>
        </a:spcAft>
        <a:defRPr sz="4400">
          <a:solidFill>
            <a:schemeClr val="tx2"/>
          </a:solidFill>
          <a:latin typeface="Arial Black" pitchFamily="34" charset="0"/>
        </a:defRPr>
      </a:lvl6pPr>
      <a:lvl7pPr marL="914400" algn="ctr" rtl="0" fontAlgn="base">
        <a:spcBef>
          <a:spcPct val="0"/>
        </a:spcBef>
        <a:spcAft>
          <a:spcPct val="0"/>
        </a:spcAft>
        <a:defRPr sz="4400">
          <a:solidFill>
            <a:schemeClr val="tx2"/>
          </a:solidFill>
          <a:latin typeface="Arial Black" pitchFamily="34" charset="0"/>
        </a:defRPr>
      </a:lvl7pPr>
      <a:lvl8pPr marL="1371600" algn="ctr" rtl="0" fontAlgn="base">
        <a:spcBef>
          <a:spcPct val="0"/>
        </a:spcBef>
        <a:spcAft>
          <a:spcPct val="0"/>
        </a:spcAft>
        <a:defRPr sz="4400">
          <a:solidFill>
            <a:schemeClr val="tx2"/>
          </a:solidFill>
          <a:latin typeface="Arial Black" pitchFamily="34" charset="0"/>
        </a:defRPr>
      </a:lvl8pPr>
      <a:lvl9pPr marL="1828800" algn="ctr" rtl="0" fontAlgn="base">
        <a:spcBef>
          <a:spcPct val="0"/>
        </a:spcBef>
        <a:spcAft>
          <a:spcPct val="0"/>
        </a:spcAft>
        <a:defRPr sz="4400">
          <a:solidFill>
            <a:schemeClr val="tx2"/>
          </a:solidFill>
          <a:latin typeface="Arial Black" pitchFamily="34" charset="0"/>
        </a:defRPr>
      </a:lvl9pPr>
    </p:titleStyle>
    <p:bodyStyle>
      <a:lvl1pPr marL="342900" indent="-342900" algn="l" rtl="0" eaLnBrk="0" fontAlgn="base" hangingPunct="0">
        <a:spcBef>
          <a:spcPct val="20000"/>
        </a:spcBef>
        <a:spcAft>
          <a:spcPct val="0"/>
        </a:spcAft>
        <a:buClr>
          <a:schemeClr val="bg2"/>
        </a:buClr>
        <a:buSzPct val="65000"/>
        <a:buFont typeface="Wingdings" panose="05000000000000000000"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bg2"/>
        </a:buClr>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
        <a:defRPr sz="2400">
          <a:solidFill>
            <a:schemeClr val="tx1"/>
          </a:solidFill>
          <a:latin typeface="+mn-lt"/>
        </a:defRPr>
      </a:lvl3pPr>
      <a:lvl4pPr marL="1600200" indent="-228600" algn="l" rtl="0" eaLnBrk="0" fontAlgn="base" hangingPunct="0">
        <a:spcBef>
          <a:spcPct val="20000"/>
        </a:spcBef>
        <a:spcAft>
          <a:spcPct val="0"/>
        </a:spcAft>
        <a:buClr>
          <a:schemeClr val="bg2"/>
        </a:buClr>
        <a:buChar char="–"/>
        <a:defRPr sz="2000">
          <a:solidFill>
            <a:schemeClr val="tx1"/>
          </a:solidFill>
          <a:latin typeface="+mn-lt"/>
        </a:defRPr>
      </a:lvl4pPr>
      <a:lvl5pPr marL="2057400" indent="-228600" algn="l" rtl="0" eaLnBrk="0" fontAlgn="base" hangingPunct="0">
        <a:spcBef>
          <a:spcPct val="20000"/>
        </a:spcBef>
        <a:spcAft>
          <a:spcPct val="0"/>
        </a:spcAft>
        <a:buClr>
          <a:schemeClr val="bg2"/>
        </a:buClr>
        <a:buChar char="•"/>
        <a:defRPr sz="2000">
          <a:solidFill>
            <a:schemeClr val="tx1"/>
          </a:solidFill>
          <a:latin typeface="+mn-lt"/>
        </a:defRPr>
      </a:lvl5pPr>
      <a:lvl6pPr marL="2514600" indent="-228600" algn="l" rtl="0" fontAlgn="base">
        <a:spcBef>
          <a:spcPct val="20000"/>
        </a:spcBef>
        <a:spcAft>
          <a:spcPct val="0"/>
        </a:spcAft>
        <a:buClr>
          <a:schemeClr val="bg2"/>
        </a:buClr>
        <a:buChar char="•"/>
        <a:defRPr sz="2000">
          <a:solidFill>
            <a:schemeClr val="tx1"/>
          </a:solidFill>
          <a:latin typeface="+mn-lt"/>
        </a:defRPr>
      </a:lvl6pPr>
      <a:lvl7pPr marL="2971800" indent="-228600" algn="l" rtl="0" fontAlgn="base">
        <a:spcBef>
          <a:spcPct val="20000"/>
        </a:spcBef>
        <a:spcAft>
          <a:spcPct val="0"/>
        </a:spcAft>
        <a:buClr>
          <a:schemeClr val="bg2"/>
        </a:buClr>
        <a:buChar char="•"/>
        <a:defRPr sz="2000">
          <a:solidFill>
            <a:schemeClr val="tx1"/>
          </a:solidFill>
          <a:latin typeface="+mn-lt"/>
        </a:defRPr>
      </a:lvl7pPr>
      <a:lvl8pPr marL="3429000" indent="-228600" algn="l" rtl="0" fontAlgn="base">
        <a:spcBef>
          <a:spcPct val="20000"/>
        </a:spcBef>
        <a:spcAft>
          <a:spcPct val="0"/>
        </a:spcAft>
        <a:buClr>
          <a:schemeClr val="bg2"/>
        </a:buClr>
        <a:buChar char="•"/>
        <a:defRPr sz="2000">
          <a:solidFill>
            <a:schemeClr val="tx1"/>
          </a:solidFill>
          <a:latin typeface="+mn-lt"/>
        </a:defRPr>
      </a:lvl8pPr>
      <a:lvl9pPr marL="3886200" indent="-228600" algn="l" rtl="0" fontAlgn="base">
        <a:spcBef>
          <a:spcPct val="20000"/>
        </a:spcBef>
        <a:spcAft>
          <a:spcPct val="0"/>
        </a:spcAft>
        <a:buClr>
          <a:schemeClr val="bg2"/>
        </a:buClr>
        <a:buChar char="•"/>
        <a:defRPr sz="2000">
          <a:solidFill>
            <a:schemeClr val="tx1"/>
          </a:solidFill>
          <a:latin typeface="+mn-lt"/>
        </a:defRPr>
      </a:lvl9pPr>
    </p:bodyStyle>
    <p:otherStyle>
      <a:defPPr>
        <a:defRPr lang="es-C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es.wikipedia.org/wiki/Al-Juarismi"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hyperlink" Target="https://es.wikipedia.org/wiki/C%C3%A1lculo_infinitesimal" TargetMode="External"/><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hyperlink" Target="https://es.wikipedia.org/wiki/Sistema_binario" TargetMode="External"/><Relationship Id="rId4" Type="http://schemas.openxmlformats.org/officeDocument/2006/relationships/hyperlink" Target="https://es.wikipedia.org/wiki/Isaac_Newton"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hyperlink" Target="https://es.wikipedia.org/wiki/John_von_Neumann"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36.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hyperlink" Target="https://es.wikipedia.org/wiki/John_Backus" TargetMode="External"/><Relationship Id="rId4" Type="http://schemas.openxmlformats.org/officeDocument/2006/relationships/hyperlink" Target="https://es.wikipedia.org/wiki/Grace_Murray_Hopper"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hyperlink" Target="https://es.wikipedia.org/wiki/Dennis_Ritchie"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s://es.wikipedia.org/wiki/Brian_Kernighan" TargetMode="External"/><Relationship Id="rId5" Type="http://schemas.openxmlformats.org/officeDocument/2006/relationships/image" Target="../media/image38.png"/><Relationship Id="rId4" Type="http://schemas.openxmlformats.org/officeDocument/2006/relationships/image" Target="../media/image37.png"/></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hyperlink" Target="https://es.wikipedia.org/wiki/Tim_Berners-Lee" TargetMode="External"/><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s://en.wikipedia.org/wiki/Eric_Bina" TargetMode="External"/><Relationship Id="rId5" Type="http://schemas.openxmlformats.org/officeDocument/2006/relationships/hyperlink" Target="https://es.wikipedia.org/wiki/Marc_Andreessen" TargetMode="External"/><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es.wikipedia.org/wiki/Harvard_Mark_I"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es.wikipedia.org/wiki/M%C3%A1quina_anal%C3%ADtica" TargetMode="External"/><Relationship Id="rId2" Type="http://schemas.openxmlformats.org/officeDocument/2006/relationships/hyperlink" Target="https://es.wikipedia.org/wiki/Computadora_electr%C3%B3nica" TargetMode="External"/><Relationship Id="rId1" Type="http://schemas.openxmlformats.org/officeDocument/2006/relationships/slideLayout" Target="../slideLayouts/slideLayout2.xml"/><Relationship Id="rId4" Type="http://schemas.openxmlformats.org/officeDocument/2006/relationships/hyperlink" Target="https://es.wikipedia.org/wiki/Charles_Babbage"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es.wikipedia.org/wiki/ENIAC"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4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5.xml"/><Relationship Id="rId1" Type="http://schemas.openxmlformats.org/officeDocument/2006/relationships/slideLayout" Target="../slideLayouts/slideLayout6.xml"/><Relationship Id="rId5" Type="http://schemas.openxmlformats.org/officeDocument/2006/relationships/image" Target="../media/image50.png"/><Relationship Id="rId4" Type="http://schemas.openxmlformats.org/officeDocument/2006/relationships/image" Target="../media/image49.png"/></Relationships>
</file>

<file path=ppt/slides/_rels/slide48.x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54.emf"/><Relationship Id="rId4" Type="http://schemas.openxmlformats.org/officeDocument/2006/relationships/oleObject" Target="../embeddings/oleObject1.bin"/></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57.jpeg"/></Relationships>
</file>

<file path=ppt/slides/_rels/slide6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62.xml.rels><?xml version="1.0" encoding="UTF-8" standalone="yes"?>
<Relationships xmlns="http://schemas.openxmlformats.org/package/2006/relationships"><Relationship Id="rId3" Type="http://schemas.openxmlformats.org/officeDocument/2006/relationships/image" Target="../media/image61.wmf"/><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62.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https://es.wikipedia.org/wiki/Steve_Wozniak" TargetMode="External"/><Relationship Id="rId2" Type="http://schemas.openxmlformats.org/officeDocument/2006/relationships/image" Target="../media/image63.png"/><Relationship Id="rId1" Type="http://schemas.openxmlformats.org/officeDocument/2006/relationships/slideLayout" Target="../slideLayouts/slideLayout2.xml"/><Relationship Id="rId4" Type="http://schemas.openxmlformats.org/officeDocument/2006/relationships/hyperlink" Target="https://es.wikipedia.org/wiki/Steve_Jobs" TargetMode="External"/></Relationships>
</file>

<file path=ppt/slides/_rels/slide66.xml.rels><?xml version="1.0" encoding="UTF-8" standalone="yes"?>
<Relationships xmlns="http://schemas.openxmlformats.org/package/2006/relationships"><Relationship Id="rId3" Type="http://schemas.openxmlformats.org/officeDocument/2006/relationships/hyperlink" Target="https://es.wikipedia.org/wiki/Bill_Gates" TargetMode="External"/><Relationship Id="rId2" Type="http://schemas.openxmlformats.org/officeDocument/2006/relationships/hyperlink" Target="https://es.wikipedia.org/wiki/Gary_Kildall" TargetMode="Externa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8" Type="http://schemas.openxmlformats.org/officeDocument/2006/relationships/hyperlink" Target="https://es.wikipedia.org/wiki/DR-DOS" TargetMode="External"/><Relationship Id="rId13" Type="http://schemas.openxmlformats.org/officeDocument/2006/relationships/image" Target="../media/image64.png"/><Relationship Id="rId3" Type="http://schemas.openxmlformats.org/officeDocument/2006/relationships/hyperlink" Target="https://es.wikipedia.org/wiki/1942" TargetMode="External"/><Relationship Id="rId7" Type="http://schemas.openxmlformats.org/officeDocument/2006/relationships/hyperlink" Target="https://es.wikipedia.org/wiki/CP/M" TargetMode="External"/><Relationship Id="rId12" Type="http://schemas.openxmlformats.org/officeDocument/2006/relationships/hyperlink" Target="https://es.wikipedia.org/wiki/Gary_Kildall#cite_note-1" TargetMode="External"/><Relationship Id="rId2" Type="http://schemas.openxmlformats.org/officeDocument/2006/relationships/hyperlink" Target="https://es.wikipedia.org/wiki/19_de_mayo" TargetMode="External"/><Relationship Id="rId1" Type="http://schemas.openxmlformats.org/officeDocument/2006/relationships/slideLayout" Target="../slideLayouts/slideLayout2.xml"/><Relationship Id="rId6" Type="http://schemas.openxmlformats.org/officeDocument/2006/relationships/hyperlink" Target="https://es.wikipedia.org/wiki/Sistema_operativo" TargetMode="External"/><Relationship Id="rId11" Type="http://schemas.openxmlformats.org/officeDocument/2006/relationships/hyperlink" Target="https://es.wikipedia.org/wiki/Digital_Research" TargetMode="External"/><Relationship Id="rId5" Type="http://schemas.openxmlformats.org/officeDocument/2006/relationships/hyperlink" Target="https://es.wikipedia.org/wiki/1994" TargetMode="External"/><Relationship Id="rId10" Type="http://schemas.openxmlformats.org/officeDocument/2006/relationships/hyperlink" Target="https://es.wikipedia.org/wiki/Graphical_Environment_Manager" TargetMode="External"/><Relationship Id="rId4" Type="http://schemas.openxmlformats.org/officeDocument/2006/relationships/hyperlink" Target="https://es.wikipedia.org/wiki/11_de_julio" TargetMode="External"/><Relationship Id="rId9" Type="http://schemas.openxmlformats.org/officeDocument/2006/relationships/hyperlink" Target="https://es.wikipedia.org/wiki/Interfaz_gr%C3%A1fica_de_usuario" TargetMode="External"/></Relationships>
</file>

<file path=ppt/slides/_rels/slide68.xml.rels><?xml version="1.0" encoding="UTF-8" standalone="yes"?>
<Relationships xmlns="http://schemas.openxmlformats.org/package/2006/relationships"><Relationship Id="rId8" Type="http://schemas.openxmlformats.org/officeDocument/2006/relationships/hyperlink" Target="https://es.wikipedia.org/wiki/Microsoft" TargetMode="External"/><Relationship Id="rId3" Type="http://schemas.openxmlformats.org/officeDocument/2006/relationships/hyperlink" Target="https://es.wikipedia.org/wiki/Computadora_personal" TargetMode="External"/><Relationship Id="rId7" Type="http://schemas.openxmlformats.org/officeDocument/2006/relationships/hyperlink" Target="https://es.wikipedia.org/wiki/1981" TargetMode="External"/><Relationship Id="rId2" Type="http://schemas.openxmlformats.org/officeDocument/2006/relationships/hyperlink" Target="https://es.wikipedia.org/wiki/IBM" TargetMode="External"/><Relationship Id="rId1" Type="http://schemas.openxmlformats.org/officeDocument/2006/relationships/slideLayout" Target="../slideLayouts/slideLayout2.xml"/><Relationship Id="rId6" Type="http://schemas.openxmlformats.org/officeDocument/2006/relationships/hyperlink" Target="https://es.wikipedia.org/wiki/Acorn" TargetMode="External"/><Relationship Id="rId5" Type="http://schemas.openxmlformats.org/officeDocument/2006/relationships/hyperlink" Target="https://es.wikipedia.org/wiki/1980" TargetMode="External"/><Relationship Id="rId4" Type="http://schemas.openxmlformats.org/officeDocument/2006/relationships/hyperlink" Target="https://es.wikipedia.org/wiki/IBM_PC" TargetMode="External"/><Relationship Id="rId9" Type="http://schemas.openxmlformats.org/officeDocument/2006/relationships/hyperlink" Target="https://es.wikipedia.org/wiki/Tim_Paterson" TargetMode="External"/></Relationships>
</file>

<file path=ppt/slides/_rels/slide6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8" Type="http://schemas.openxmlformats.org/officeDocument/2006/relationships/hyperlink" Target="https://es.wikipedia.org/wiki/Bill_Gates#cite_note-FPA-4" TargetMode="External"/><Relationship Id="rId13" Type="http://schemas.openxmlformats.org/officeDocument/2006/relationships/hyperlink" Target="https://es.wikipedia.org/wiki/D%C3%B3lares_estadounidenses" TargetMode="External"/><Relationship Id="rId18" Type="http://schemas.openxmlformats.org/officeDocument/2006/relationships/hyperlink" Target="https://es.wikipedia.org/wiki/Bill_Gates#cite_note-6" TargetMode="External"/><Relationship Id="rId26" Type="http://schemas.openxmlformats.org/officeDocument/2006/relationships/image" Target="../media/image66.png"/><Relationship Id="rId3" Type="http://schemas.openxmlformats.org/officeDocument/2006/relationships/hyperlink" Target="https://es.wikipedia.org/wiki/28_de_octubre" TargetMode="External"/><Relationship Id="rId21" Type="http://schemas.openxmlformats.org/officeDocument/2006/relationships/hyperlink" Target="https://es.wikipedia.org/wiki/Burbuja_punto_com" TargetMode="External"/><Relationship Id="rId7" Type="http://schemas.openxmlformats.org/officeDocument/2006/relationships/hyperlink" Target="https://es.wikipedia.org/wiki/Filantrop%C3%ADa" TargetMode="External"/><Relationship Id="rId12" Type="http://schemas.openxmlformats.org/officeDocument/2006/relationships/hyperlink" Target="https://es.wikipedia.org/wiki/Bill_Gates#cite_note-autogenerated1-5" TargetMode="External"/><Relationship Id="rId17" Type="http://schemas.openxmlformats.org/officeDocument/2006/relationships/hyperlink" Target="https://es.wikipedia.org/wiki/Bill_Gates#cite_note-Forbes-2" TargetMode="External"/><Relationship Id="rId25" Type="http://schemas.openxmlformats.org/officeDocument/2006/relationships/hyperlink" Target="https://es.wikipedia.org/wiki/Bill_Gates#cite_note-Bernstein-8" TargetMode="External"/><Relationship Id="rId2" Type="http://schemas.openxmlformats.org/officeDocument/2006/relationships/hyperlink" Target="https://es.wikipedia.org/wiki/Seattle" TargetMode="External"/><Relationship Id="rId16" Type="http://schemas.openxmlformats.org/officeDocument/2006/relationships/hyperlink" Target="https://es.wikipedia.org/wiki/Mundo" TargetMode="External"/><Relationship Id="rId20" Type="http://schemas.openxmlformats.org/officeDocument/2006/relationships/hyperlink" Target="https://es.wikipedia.org/wiki/1999" TargetMode="External"/><Relationship Id="rId1" Type="http://schemas.openxmlformats.org/officeDocument/2006/relationships/slideLayout" Target="../slideLayouts/slideLayout2.xml"/><Relationship Id="rId6" Type="http://schemas.openxmlformats.org/officeDocument/2006/relationships/hyperlink" Target="https://es.wikipedia.org/wiki/Empresario" TargetMode="External"/><Relationship Id="rId11" Type="http://schemas.openxmlformats.org/officeDocument/2006/relationships/hyperlink" Target="https://es.wikipedia.org/wiki/Paul_Allen" TargetMode="External"/><Relationship Id="rId24" Type="http://schemas.openxmlformats.org/officeDocument/2006/relationships/hyperlink" Target="https://es.wikipedia.org/wiki/Humanidad" TargetMode="External"/><Relationship Id="rId5" Type="http://schemas.openxmlformats.org/officeDocument/2006/relationships/hyperlink" Target="https://es.wikipedia.org/wiki/Bill_Gates#cite_note-billgateschairman-1" TargetMode="External"/><Relationship Id="rId15" Type="http://schemas.openxmlformats.org/officeDocument/2006/relationships/hyperlink" Target="https://es.wikipedia.org/wiki/Riqueza" TargetMode="External"/><Relationship Id="rId23" Type="http://schemas.openxmlformats.org/officeDocument/2006/relationships/hyperlink" Target="https://es.wikipedia.org/wiki/Anexo:Mayores_fortunas_de_la_historia" TargetMode="External"/><Relationship Id="rId10" Type="http://schemas.openxmlformats.org/officeDocument/2006/relationships/hyperlink" Target="https://es.wikipedia.org/wiki/Microsoft" TargetMode="External"/><Relationship Id="rId19" Type="http://schemas.openxmlformats.org/officeDocument/2006/relationships/hyperlink" Target="https://es.wikipedia.org/wiki/Bill_Gates#cite_note-7" TargetMode="External"/><Relationship Id="rId4" Type="http://schemas.openxmlformats.org/officeDocument/2006/relationships/hyperlink" Target="https://es.wikipedia.org/wiki/1955" TargetMode="External"/><Relationship Id="rId9" Type="http://schemas.openxmlformats.org/officeDocument/2006/relationships/hyperlink" Target="https://es.wikipedia.org/wiki/Estados_Unidos" TargetMode="External"/><Relationship Id="rId14" Type="http://schemas.openxmlformats.org/officeDocument/2006/relationships/hyperlink" Target="https://es.wikipedia.org/wiki/Forbes" TargetMode="External"/><Relationship Id="rId22" Type="http://schemas.openxmlformats.org/officeDocument/2006/relationships/hyperlink" Target="https://es.wikipedia.org/wiki/D%C3%B3lar_estadounidense"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71.wmf"/><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5"/>
          <p:cNvSpPr>
            <a:spLocks noGrp="1" noChangeArrowheads="1"/>
          </p:cNvSpPr>
          <p:nvPr>
            <p:ph type="dt" sz="quarter" idx="10"/>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5DE75EB3-C3D6-431C-9E1C-BC8F8E5F2BBA}" type="datetime1">
              <a:rPr lang="es-ES" altLang="es-CR" sz="1400" smtClean="0">
                <a:latin typeface="Times New Roman" panose="02020603050405020304" pitchFamily="18" charset="0"/>
              </a:rPr>
              <a:pPr>
                <a:spcBef>
                  <a:spcPct val="0"/>
                </a:spcBef>
                <a:buClrTx/>
                <a:buSzTx/>
                <a:buFontTx/>
                <a:buNone/>
              </a:pPr>
              <a:t>08/03/2023</a:t>
            </a:fld>
            <a:endParaRPr lang="es-ES" altLang="es-CR" sz="1400" smtClean="0">
              <a:latin typeface="Times New Roman" panose="02020603050405020304" pitchFamily="18" charset="0"/>
            </a:endParaRPr>
          </a:p>
        </p:txBody>
      </p:sp>
      <p:sp>
        <p:nvSpPr>
          <p:cNvPr id="6147" name="Rectangle 6"/>
          <p:cNvSpPr>
            <a:spLocks noGrp="1" noChangeArrowheads="1"/>
          </p:cNvSpPr>
          <p:nvPr>
            <p:ph type="ftr" sz="quarter" idx="11"/>
          </p:nvPr>
        </p:nvSpPr>
        <p:spPr>
          <a:xfrm>
            <a:off x="2094345" y="6034881"/>
            <a:ext cx="2997200" cy="457200"/>
          </a:xfrm>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r>
              <a:rPr lang="es-ES" altLang="es-CR" sz="1400" smtClean="0">
                <a:latin typeface="Times New Roman" panose="02020603050405020304" pitchFamily="18" charset="0"/>
              </a:rPr>
              <a:t>M. Sc. Sander Pacheco Araya</a:t>
            </a:r>
          </a:p>
        </p:txBody>
      </p:sp>
      <p:sp>
        <p:nvSpPr>
          <p:cNvPr id="6148" name="Rectangle 7"/>
          <p:cNvSpPr>
            <a:spLocks noGrp="1" noChangeArrowheads="1"/>
          </p:cNvSpPr>
          <p:nvPr>
            <p:ph type="sldNum" sz="quarter" idx="12"/>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63C2CB9C-8AC4-40E4-B6E4-AB6F87467486}" type="slidenum">
              <a:rPr lang="es-ES" altLang="es-CR" sz="1400" smtClean="0">
                <a:latin typeface="Times New Roman" panose="02020603050405020304" pitchFamily="18" charset="0"/>
              </a:rPr>
              <a:pPr>
                <a:spcBef>
                  <a:spcPct val="0"/>
                </a:spcBef>
                <a:buClrTx/>
                <a:buSzTx/>
                <a:buFontTx/>
                <a:buNone/>
              </a:pPr>
              <a:t>1</a:t>
            </a:fld>
            <a:endParaRPr lang="es-ES" altLang="es-CR" sz="1400" smtClean="0">
              <a:latin typeface="Times New Roman" panose="02020603050405020304" pitchFamily="18" charset="0"/>
            </a:endParaRPr>
          </a:p>
        </p:txBody>
      </p:sp>
      <p:sp>
        <p:nvSpPr>
          <p:cNvPr id="6149" name="Rectangle 50"/>
          <p:cNvSpPr>
            <a:spLocks noGrp="1" noChangeArrowheads="1"/>
          </p:cNvSpPr>
          <p:nvPr>
            <p:ph type="ctrTitle"/>
          </p:nvPr>
        </p:nvSpPr>
        <p:spPr>
          <a:xfrm>
            <a:off x="0" y="683856"/>
            <a:ext cx="7772400" cy="4154984"/>
          </a:xfrm>
        </p:spPr>
        <p:txBody>
          <a:bodyPr/>
          <a:lstStyle/>
          <a:p>
            <a:pPr eaLnBrk="1" hangingPunct="1"/>
            <a:r>
              <a:rPr lang="es-ES" altLang="es-CR" dirty="0" smtClean="0">
                <a:solidFill>
                  <a:schemeClr val="hlink"/>
                </a:solidFill>
              </a:rPr>
              <a:t>FUNDAMENTOS DE ARQUITECTURA</a:t>
            </a:r>
            <a:br>
              <a:rPr lang="es-ES" altLang="es-CR" dirty="0" smtClean="0">
                <a:solidFill>
                  <a:schemeClr val="hlink"/>
                </a:solidFill>
              </a:rPr>
            </a:br>
            <a:r>
              <a:rPr lang="es-ES" altLang="es-CR" dirty="0">
                <a:solidFill>
                  <a:schemeClr val="hlink"/>
                </a:solidFill>
              </a:rPr>
              <a:t/>
            </a:r>
            <a:br>
              <a:rPr lang="es-ES" altLang="es-CR" dirty="0">
                <a:solidFill>
                  <a:schemeClr val="hlink"/>
                </a:solidFill>
              </a:rPr>
            </a:br>
            <a:r>
              <a:rPr lang="es-ES_tradnl" altLang="es-CR" dirty="0" smtClean="0">
                <a:solidFill>
                  <a:schemeClr val="hlink"/>
                </a:solidFill>
              </a:rPr>
              <a:t/>
            </a:r>
            <a:br>
              <a:rPr lang="es-ES_tradnl" altLang="es-CR" dirty="0" smtClean="0">
                <a:solidFill>
                  <a:schemeClr val="hlink"/>
                </a:solidFill>
              </a:rPr>
            </a:br>
            <a:r>
              <a:rPr lang="es-ES_tradnl" altLang="es-CR" dirty="0" smtClean="0">
                <a:solidFill>
                  <a:schemeClr val="hlink"/>
                </a:solidFill>
              </a:rPr>
              <a:t>H</a:t>
            </a:r>
            <a:r>
              <a:rPr lang="es-ES" altLang="es-CR" dirty="0" err="1" smtClean="0">
                <a:solidFill>
                  <a:schemeClr val="hlink"/>
                </a:solidFill>
              </a:rPr>
              <a:t>istoria</a:t>
            </a:r>
            <a:r>
              <a:rPr lang="es-ES" altLang="es-CR" dirty="0" smtClean="0">
                <a:solidFill>
                  <a:schemeClr val="hlink"/>
                </a:solidFill>
              </a:rPr>
              <a:t> de la </a:t>
            </a:r>
            <a:r>
              <a:rPr lang="es-ES_tradnl" altLang="es-CR" dirty="0" smtClean="0">
                <a:solidFill>
                  <a:schemeClr val="hlink"/>
                </a:solidFill>
              </a:rPr>
              <a:t>C</a:t>
            </a:r>
            <a:r>
              <a:rPr lang="es-ES" altLang="es-CR" dirty="0" err="1" smtClean="0">
                <a:solidFill>
                  <a:schemeClr val="hlink"/>
                </a:solidFill>
              </a:rPr>
              <a:t>omputación</a:t>
            </a:r>
            <a:endParaRPr lang="es-ES" altLang="es-CR" dirty="0" smtClean="0">
              <a:solidFill>
                <a:schemeClr val="hlink"/>
              </a:solidFill>
            </a:endParaRPr>
          </a:p>
        </p:txBody>
      </p:sp>
      <p:pic>
        <p:nvPicPr>
          <p:cNvPr id="6151" name="Picture 45"/>
          <p:cNvPicPr>
            <a:picLocks noChangeAspect="1" noChangeArrowheads="1"/>
          </p:cNvPicPr>
          <p:nvPr/>
        </p:nvPicPr>
        <p:blipFill>
          <a:blip r:embed="rId3">
            <a:clrChange>
              <a:clrFrom>
                <a:srgbClr val="FFFFFF"/>
              </a:clrFrom>
              <a:clrTo>
                <a:srgbClr val="FFFFFF">
                  <a:alpha val="0"/>
                </a:srgbClr>
              </a:clrTo>
            </a:clrChange>
            <a:lum bright="100000"/>
            <a:extLst>
              <a:ext uri="{28A0092B-C50C-407E-A947-70E740481C1C}">
                <a14:useLocalDpi xmlns:a14="http://schemas.microsoft.com/office/drawing/2010/main" val="0"/>
              </a:ext>
            </a:extLst>
          </a:blip>
          <a:srcRect l="10217" b="10316"/>
          <a:stretch>
            <a:fillRect/>
          </a:stretch>
        </p:blipFill>
        <p:spPr bwMode="black">
          <a:xfrm>
            <a:off x="377825" y="5668963"/>
            <a:ext cx="1984375"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0" name="Text Box 52"/>
          <p:cNvSpPr txBox="1">
            <a:spLocks noChangeArrowheads="1"/>
          </p:cNvSpPr>
          <p:nvPr/>
        </p:nvSpPr>
        <p:spPr bwMode="auto">
          <a:xfrm>
            <a:off x="2274455" y="6400403"/>
            <a:ext cx="4343400" cy="2746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defRPr/>
            </a:pPr>
            <a:r>
              <a:rPr kumimoji="1" lang="es-MX" altLang="en-US" sz="1200" b="1" dirty="0">
                <a:latin typeface="Arial" charset="0"/>
              </a:rPr>
              <a:t>Recopilación</a:t>
            </a:r>
            <a:endParaRPr kumimoji="1" lang="es-ES" altLang="en-US" sz="1200" b="1" dirty="0">
              <a:effectLst>
                <a:outerShdw blurRad="38100" dist="38100" dir="2700000" algn="tl">
                  <a:srgbClr val="C0C0C0"/>
                </a:outerShdw>
              </a:effectLst>
              <a:latin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79512" y="332656"/>
            <a:ext cx="7467600" cy="769937"/>
          </a:xfrm>
          <a:noFill/>
        </p:spPr>
        <p:txBody>
          <a:bodyPr/>
          <a:lstStyle/>
          <a:p>
            <a:r>
              <a:rPr lang="en-US" altLang="es-CR" dirty="0" err="1" smtClean="0">
                <a:solidFill>
                  <a:srgbClr val="FF0000"/>
                </a:solidFill>
              </a:rPr>
              <a:t>Génesis</a:t>
            </a:r>
            <a:endParaRPr lang="en-US" altLang="es-CR" dirty="0" smtClean="0">
              <a:solidFill>
                <a:srgbClr val="FF0000"/>
              </a:solidFill>
            </a:endParaRPr>
          </a:p>
        </p:txBody>
      </p:sp>
      <p:sp>
        <p:nvSpPr>
          <p:cNvPr id="6147" name="Rectangle 3"/>
          <p:cNvSpPr>
            <a:spLocks noGrp="1" noChangeArrowheads="1"/>
          </p:cNvSpPr>
          <p:nvPr>
            <p:ph type="body" idx="1"/>
          </p:nvPr>
        </p:nvSpPr>
        <p:spPr>
          <a:xfrm>
            <a:off x="179512" y="1196752"/>
            <a:ext cx="7543800" cy="4114800"/>
          </a:xfrm>
          <a:noFill/>
        </p:spPr>
        <p:txBody>
          <a:bodyPr/>
          <a:lstStyle/>
          <a:p>
            <a:pPr algn="ctr"/>
            <a:r>
              <a:rPr lang="en-US" altLang="es-CR" b="1" dirty="0" smtClean="0"/>
              <a:t>“</a:t>
            </a:r>
            <a:r>
              <a:rPr lang="en-US" altLang="es-CR" b="1" dirty="0" err="1"/>
              <a:t>En</a:t>
            </a:r>
            <a:r>
              <a:rPr lang="en-US" altLang="es-CR" b="1" dirty="0"/>
              <a:t> el principio era el </a:t>
            </a:r>
            <a:r>
              <a:rPr lang="en-US" altLang="es-CR" b="1" dirty="0" err="1"/>
              <a:t>verbo</a:t>
            </a:r>
            <a:r>
              <a:rPr lang="en-US" altLang="es-CR" b="1" dirty="0"/>
              <a:t>... </a:t>
            </a:r>
            <a:r>
              <a:rPr lang="es-ES" sz="1800" b="1" dirty="0"/>
              <a:t>27</a:t>
            </a:r>
            <a:r>
              <a:rPr lang="es-ES" b="1" dirty="0"/>
              <a:t> Y creó Dios al hombre a su imagen, a imagen de Dios lo creó; varón y hembra los creó.</a:t>
            </a:r>
            <a:endParaRPr lang="en-US" altLang="es-CR" b="1" dirty="0"/>
          </a:p>
          <a:p>
            <a:pPr algn="ctr"/>
            <a:endParaRPr lang="en-US" altLang="es-CR" b="1" dirty="0" smtClean="0"/>
          </a:p>
          <a:p>
            <a:pPr algn="ctr"/>
            <a:r>
              <a:rPr lang="en-US" altLang="es-CR" b="1" dirty="0" smtClean="0"/>
              <a:t>Y el hombre y la </a:t>
            </a:r>
            <a:r>
              <a:rPr lang="en-US" altLang="es-CR" b="1" dirty="0" err="1" smtClean="0"/>
              <a:t>mujer</a:t>
            </a:r>
            <a:r>
              <a:rPr lang="en-US" altLang="es-CR" b="1" dirty="0" smtClean="0"/>
              <a:t>, a </a:t>
            </a:r>
            <a:r>
              <a:rPr lang="en-US" altLang="es-CR" b="1" dirty="0" err="1" smtClean="0"/>
              <a:t>imitación</a:t>
            </a:r>
            <a:r>
              <a:rPr lang="en-US" altLang="es-CR" b="1" dirty="0" smtClean="0"/>
              <a:t> de Dios, </a:t>
            </a:r>
            <a:r>
              <a:rPr lang="en-US" altLang="es-CR" b="1" dirty="0" err="1" smtClean="0"/>
              <a:t>comenzó</a:t>
            </a:r>
            <a:r>
              <a:rPr lang="en-US" altLang="es-CR" b="1" dirty="0" smtClean="0"/>
              <a:t> a </a:t>
            </a:r>
            <a:r>
              <a:rPr lang="en-US" altLang="es-CR" b="1" dirty="0" err="1" smtClean="0"/>
              <a:t>crear</a:t>
            </a:r>
            <a:r>
              <a:rPr lang="en-US" altLang="es-CR" b="1" dirty="0" smtClean="0"/>
              <a:t> </a:t>
            </a:r>
            <a:r>
              <a:rPr lang="en-US" altLang="es-CR" b="1" dirty="0" err="1" smtClean="0"/>
              <a:t>cosas</a:t>
            </a:r>
            <a:r>
              <a:rPr lang="en-US" altLang="es-CR" b="1" dirty="0" smtClean="0"/>
              <a:t> </a:t>
            </a:r>
            <a:r>
              <a:rPr lang="en-US" altLang="es-CR" b="1" dirty="0" err="1" smtClean="0"/>
              <a:t>útiles</a:t>
            </a:r>
            <a:r>
              <a:rPr lang="en-US" altLang="es-CR" b="1" dirty="0" smtClean="0"/>
              <a:t> y la </a:t>
            </a:r>
            <a:r>
              <a:rPr lang="en-US" altLang="es-CR" b="1" dirty="0" err="1" smtClean="0"/>
              <a:t>historia</a:t>
            </a:r>
            <a:r>
              <a:rPr lang="en-US" altLang="es-CR" b="1" dirty="0" smtClean="0"/>
              <a:t> de la </a:t>
            </a:r>
            <a:r>
              <a:rPr lang="en-US" altLang="es-CR" b="1" dirty="0" err="1" smtClean="0"/>
              <a:t>civilización</a:t>
            </a:r>
            <a:r>
              <a:rPr lang="en-US" altLang="es-CR" b="1" dirty="0" smtClean="0"/>
              <a:t> </a:t>
            </a:r>
            <a:r>
              <a:rPr lang="en-US" altLang="es-CR" b="1" dirty="0" err="1" smtClean="0"/>
              <a:t>es</a:t>
            </a:r>
            <a:r>
              <a:rPr lang="en-US" altLang="es-CR" b="1" dirty="0" smtClean="0"/>
              <a:t> la </a:t>
            </a:r>
            <a:r>
              <a:rPr lang="en-US" altLang="es-CR" b="1" dirty="0" err="1" smtClean="0"/>
              <a:t>historia</a:t>
            </a:r>
            <a:r>
              <a:rPr lang="en-US" altLang="es-CR" b="1" dirty="0" smtClean="0"/>
              <a:t> de </a:t>
            </a:r>
            <a:r>
              <a:rPr lang="en-US" altLang="es-CR" b="1" dirty="0" err="1" smtClean="0"/>
              <a:t>sus</a:t>
            </a:r>
            <a:r>
              <a:rPr lang="en-US" altLang="es-CR" b="1" dirty="0" smtClean="0"/>
              <a:t> </a:t>
            </a:r>
            <a:r>
              <a:rPr lang="en-US" altLang="es-CR" b="1" dirty="0" err="1" smtClean="0"/>
              <a:t>logros</a:t>
            </a:r>
            <a:r>
              <a:rPr lang="en-US" altLang="es-CR" b="1" dirty="0" smtClean="0"/>
              <a:t>…</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500" fill="hold"/>
                                        <p:tgtEl>
                                          <p:spTgt spid="6146"/>
                                        </p:tgtEl>
                                        <p:attrNameLst>
                                          <p:attrName>ppt_x</p:attrName>
                                        </p:attrNameLst>
                                      </p:cBhvr>
                                      <p:tavLst>
                                        <p:tav tm="0">
                                          <p:val>
                                            <p:strVal val="0-#ppt_w/2"/>
                                          </p:val>
                                        </p:tav>
                                        <p:tav tm="100000">
                                          <p:val>
                                            <p:strVal val="#ppt_x"/>
                                          </p:val>
                                        </p:tav>
                                      </p:tavLst>
                                    </p:anim>
                                    <p:anim calcmode="lin" valueType="num">
                                      <p:cBhvr additive="base">
                                        <p:cTn id="8" dur="500" fill="hold"/>
                                        <p:tgtEl>
                                          <p:spTgt spid="6146"/>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147">
                                            <p:txEl>
                                              <p:pRg st="0" end="0"/>
                                            </p:txEl>
                                          </p:spTgt>
                                        </p:tgtEl>
                                        <p:attrNameLst>
                                          <p:attrName>style.visibility</p:attrName>
                                        </p:attrNameLst>
                                      </p:cBhvr>
                                      <p:to>
                                        <p:strVal val="visible"/>
                                      </p:to>
                                    </p:set>
                                    <p:anim calcmode="lin" valueType="num">
                                      <p:cBhvr additive="base">
                                        <p:cTn id="12" dur="500" fill="hold"/>
                                        <p:tgtEl>
                                          <p:spTgt spid="6147">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6147">
                                            <p:txEl>
                                              <p:pRg st="0" end="0"/>
                                            </p:txEl>
                                          </p:spTgt>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147">
                                            <p:txEl>
                                              <p:pRg st="2" end="2"/>
                                            </p:txEl>
                                          </p:spTgt>
                                        </p:tgtEl>
                                        <p:attrNameLst>
                                          <p:attrName>style.visibility</p:attrName>
                                        </p:attrNameLst>
                                      </p:cBhvr>
                                      <p:to>
                                        <p:strVal val="visible"/>
                                      </p:to>
                                    </p:set>
                                    <p:anim calcmode="lin" valueType="num">
                                      <p:cBhvr additive="base">
                                        <p:cTn id="17" dur="500" fill="hold"/>
                                        <p:tgtEl>
                                          <p:spTgt spid="6147">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6147">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utoUpdateAnimBg="0"/>
      <p:bldP spid="6147" grpId="0" build="p" autoUpdateAnimBg="0" advAuto="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28600" y="320675"/>
            <a:ext cx="7467600" cy="660400"/>
          </a:xfrm>
          <a:noFill/>
        </p:spPr>
        <p:txBody>
          <a:bodyPr/>
          <a:lstStyle/>
          <a:p>
            <a:r>
              <a:rPr lang="en-US" altLang="es-CR" smtClean="0"/>
              <a:t>Antigüedad</a:t>
            </a:r>
          </a:p>
        </p:txBody>
      </p:sp>
      <p:pic>
        <p:nvPicPr>
          <p:cNvPr id="8195" name="Picture 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600" y="1008063"/>
            <a:ext cx="8070850" cy="5516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246" name="Group 54"/>
          <p:cNvGrpSpPr>
            <a:grpSpLocks/>
          </p:cNvGrpSpPr>
          <p:nvPr/>
        </p:nvGrpSpPr>
        <p:grpSpPr bwMode="auto">
          <a:xfrm>
            <a:off x="3816350" y="3435350"/>
            <a:ext cx="1282700" cy="749300"/>
            <a:chOff x="2404" y="2164"/>
            <a:chExt cx="808" cy="472"/>
          </a:xfrm>
        </p:grpSpPr>
        <p:grpSp>
          <p:nvGrpSpPr>
            <p:cNvPr id="10246" name="Group 13"/>
            <p:cNvGrpSpPr>
              <a:grpSpLocks/>
            </p:cNvGrpSpPr>
            <p:nvPr/>
          </p:nvGrpSpPr>
          <p:grpSpPr bwMode="auto">
            <a:xfrm>
              <a:off x="2404" y="2164"/>
              <a:ext cx="808" cy="472"/>
              <a:chOff x="2404" y="2164"/>
              <a:chExt cx="808" cy="472"/>
            </a:xfrm>
          </p:grpSpPr>
          <p:grpSp>
            <p:nvGrpSpPr>
              <p:cNvPr id="10287" name="Group 8"/>
              <p:cNvGrpSpPr>
                <a:grpSpLocks/>
              </p:cNvGrpSpPr>
              <p:nvPr/>
            </p:nvGrpSpPr>
            <p:grpSpPr bwMode="auto">
              <a:xfrm>
                <a:off x="2432" y="2284"/>
                <a:ext cx="768" cy="232"/>
                <a:chOff x="2432" y="2284"/>
                <a:chExt cx="768" cy="232"/>
              </a:xfrm>
            </p:grpSpPr>
            <p:sp>
              <p:nvSpPr>
                <p:cNvPr id="10292" name="Line 4"/>
                <p:cNvSpPr>
                  <a:spLocks noChangeShapeType="1"/>
                </p:cNvSpPr>
                <p:nvPr/>
              </p:nvSpPr>
              <p:spPr bwMode="auto">
                <a:xfrm>
                  <a:off x="2432" y="2284"/>
                  <a:ext cx="753"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93" name="Line 5"/>
                <p:cNvSpPr>
                  <a:spLocks noChangeShapeType="1"/>
                </p:cNvSpPr>
                <p:nvPr/>
              </p:nvSpPr>
              <p:spPr bwMode="auto">
                <a:xfrm>
                  <a:off x="2432" y="2361"/>
                  <a:ext cx="753"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94" name="Line 6"/>
                <p:cNvSpPr>
                  <a:spLocks noChangeShapeType="1"/>
                </p:cNvSpPr>
                <p:nvPr/>
              </p:nvSpPr>
              <p:spPr bwMode="auto">
                <a:xfrm>
                  <a:off x="2448" y="2439"/>
                  <a:ext cx="752"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95" name="Line 7"/>
                <p:cNvSpPr>
                  <a:spLocks noChangeShapeType="1"/>
                </p:cNvSpPr>
                <p:nvPr/>
              </p:nvSpPr>
              <p:spPr bwMode="auto">
                <a:xfrm>
                  <a:off x="2448" y="2516"/>
                  <a:ext cx="752"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0288" name="Rectangle 9"/>
              <p:cNvSpPr>
                <a:spLocks noChangeArrowheads="1"/>
              </p:cNvSpPr>
              <p:nvPr/>
            </p:nvSpPr>
            <p:spPr bwMode="auto">
              <a:xfrm>
                <a:off x="2404" y="2164"/>
                <a:ext cx="39" cy="472"/>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89" name="Rectangle 10"/>
              <p:cNvSpPr>
                <a:spLocks noChangeArrowheads="1"/>
              </p:cNvSpPr>
              <p:nvPr/>
            </p:nvSpPr>
            <p:spPr bwMode="auto">
              <a:xfrm>
                <a:off x="3173" y="2164"/>
                <a:ext cx="39" cy="472"/>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90" name="Rectangle 11"/>
              <p:cNvSpPr>
                <a:spLocks noChangeArrowheads="1"/>
              </p:cNvSpPr>
              <p:nvPr/>
            </p:nvSpPr>
            <p:spPr bwMode="auto">
              <a:xfrm>
                <a:off x="2404" y="2164"/>
                <a:ext cx="808" cy="54"/>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91" name="Rectangle 12"/>
              <p:cNvSpPr>
                <a:spLocks noChangeArrowheads="1"/>
              </p:cNvSpPr>
              <p:nvPr/>
            </p:nvSpPr>
            <p:spPr bwMode="auto">
              <a:xfrm>
                <a:off x="2404" y="2582"/>
                <a:ext cx="808" cy="54"/>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grpSp>
        <p:sp>
          <p:nvSpPr>
            <p:cNvPr id="10247" name="Oval 14"/>
            <p:cNvSpPr>
              <a:spLocks noChangeArrowheads="1"/>
            </p:cNvSpPr>
            <p:nvPr/>
          </p:nvSpPr>
          <p:spPr bwMode="auto">
            <a:xfrm>
              <a:off x="2467" y="2257"/>
              <a:ext cx="39" cy="38"/>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48" name="Oval 15"/>
            <p:cNvSpPr>
              <a:spLocks noChangeArrowheads="1"/>
            </p:cNvSpPr>
            <p:nvPr/>
          </p:nvSpPr>
          <p:spPr bwMode="auto">
            <a:xfrm>
              <a:off x="3110" y="2257"/>
              <a:ext cx="39" cy="38"/>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49" name="Oval 16"/>
            <p:cNvSpPr>
              <a:spLocks noChangeArrowheads="1"/>
            </p:cNvSpPr>
            <p:nvPr/>
          </p:nvSpPr>
          <p:spPr bwMode="auto">
            <a:xfrm>
              <a:off x="3047" y="2257"/>
              <a:ext cx="39" cy="38"/>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50" name="Oval 17"/>
            <p:cNvSpPr>
              <a:spLocks noChangeArrowheads="1"/>
            </p:cNvSpPr>
            <p:nvPr/>
          </p:nvSpPr>
          <p:spPr bwMode="auto">
            <a:xfrm>
              <a:off x="2985" y="2257"/>
              <a:ext cx="39" cy="38"/>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51" name="Oval 18"/>
            <p:cNvSpPr>
              <a:spLocks noChangeArrowheads="1"/>
            </p:cNvSpPr>
            <p:nvPr/>
          </p:nvSpPr>
          <p:spPr bwMode="auto">
            <a:xfrm>
              <a:off x="2749" y="2257"/>
              <a:ext cx="39" cy="38"/>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52" name="Oval 19"/>
            <p:cNvSpPr>
              <a:spLocks noChangeArrowheads="1"/>
            </p:cNvSpPr>
            <p:nvPr/>
          </p:nvSpPr>
          <p:spPr bwMode="auto">
            <a:xfrm>
              <a:off x="2702" y="2257"/>
              <a:ext cx="39" cy="38"/>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53" name="Oval 20"/>
            <p:cNvSpPr>
              <a:spLocks noChangeArrowheads="1"/>
            </p:cNvSpPr>
            <p:nvPr/>
          </p:nvSpPr>
          <p:spPr bwMode="auto">
            <a:xfrm>
              <a:off x="2655" y="2257"/>
              <a:ext cx="39" cy="38"/>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54" name="Oval 21"/>
            <p:cNvSpPr>
              <a:spLocks noChangeArrowheads="1"/>
            </p:cNvSpPr>
            <p:nvPr/>
          </p:nvSpPr>
          <p:spPr bwMode="auto">
            <a:xfrm>
              <a:off x="2608" y="2257"/>
              <a:ext cx="39" cy="38"/>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55" name="Oval 22"/>
            <p:cNvSpPr>
              <a:spLocks noChangeArrowheads="1"/>
            </p:cNvSpPr>
            <p:nvPr/>
          </p:nvSpPr>
          <p:spPr bwMode="auto">
            <a:xfrm>
              <a:off x="2561" y="2257"/>
              <a:ext cx="39" cy="38"/>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56" name="Oval 23"/>
            <p:cNvSpPr>
              <a:spLocks noChangeArrowheads="1"/>
            </p:cNvSpPr>
            <p:nvPr/>
          </p:nvSpPr>
          <p:spPr bwMode="auto">
            <a:xfrm>
              <a:off x="2514" y="2257"/>
              <a:ext cx="39" cy="38"/>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57" name="Oval 24"/>
            <p:cNvSpPr>
              <a:spLocks noChangeArrowheads="1"/>
            </p:cNvSpPr>
            <p:nvPr/>
          </p:nvSpPr>
          <p:spPr bwMode="auto">
            <a:xfrm>
              <a:off x="2467" y="2350"/>
              <a:ext cx="39" cy="38"/>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58" name="Oval 25"/>
            <p:cNvSpPr>
              <a:spLocks noChangeArrowheads="1"/>
            </p:cNvSpPr>
            <p:nvPr/>
          </p:nvSpPr>
          <p:spPr bwMode="auto">
            <a:xfrm>
              <a:off x="3110" y="2350"/>
              <a:ext cx="39" cy="38"/>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59" name="Oval 26"/>
            <p:cNvSpPr>
              <a:spLocks noChangeArrowheads="1"/>
            </p:cNvSpPr>
            <p:nvPr/>
          </p:nvSpPr>
          <p:spPr bwMode="auto">
            <a:xfrm>
              <a:off x="3047" y="2350"/>
              <a:ext cx="39" cy="38"/>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60" name="Oval 27"/>
            <p:cNvSpPr>
              <a:spLocks noChangeArrowheads="1"/>
            </p:cNvSpPr>
            <p:nvPr/>
          </p:nvSpPr>
          <p:spPr bwMode="auto">
            <a:xfrm>
              <a:off x="2796" y="2350"/>
              <a:ext cx="39" cy="38"/>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61" name="Oval 28"/>
            <p:cNvSpPr>
              <a:spLocks noChangeArrowheads="1"/>
            </p:cNvSpPr>
            <p:nvPr/>
          </p:nvSpPr>
          <p:spPr bwMode="auto">
            <a:xfrm>
              <a:off x="2749" y="2350"/>
              <a:ext cx="39" cy="38"/>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62" name="Oval 29"/>
            <p:cNvSpPr>
              <a:spLocks noChangeArrowheads="1"/>
            </p:cNvSpPr>
            <p:nvPr/>
          </p:nvSpPr>
          <p:spPr bwMode="auto">
            <a:xfrm>
              <a:off x="2702" y="2350"/>
              <a:ext cx="39" cy="38"/>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63" name="Oval 30"/>
            <p:cNvSpPr>
              <a:spLocks noChangeArrowheads="1"/>
            </p:cNvSpPr>
            <p:nvPr/>
          </p:nvSpPr>
          <p:spPr bwMode="auto">
            <a:xfrm>
              <a:off x="2655" y="2350"/>
              <a:ext cx="39" cy="38"/>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64" name="Oval 31"/>
            <p:cNvSpPr>
              <a:spLocks noChangeArrowheads="1"/>
            </p:cNvSpPr>
            <p:nvPr/>
          </p:nvSpPr>
          <p:spPr bwMode="auto">
            <a:xfrm>
              <a:off x="2608" y="2350"/>
              <a:ext cx="39" cy="38"/>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65" name="Oval 32"/>
            <p:cNvSpPr>
              <a:spLocks noChangeArrowheads="1"/>
            </p:cNvSpPr>
            <p:nvPr/>
          </p:nvSpPr>
          <p:spPr bwMode="auto">
            <a:xfrm>
              <a:off x="2561" y="2350"/>
              <a:ext cx="39" cy="38"/>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66" name="Oval 33"/>
            <p:cNvSpPr>
              <a:spLocks noChangeArrowheads="1"/>
            </p:cNvSpPr>
            <p:nvPr/>
          </p:nvSpPr>
          <p:spPr bwMode="auto">
            <a:xfrm>
              <a:off x="2514" y="2350"/>
              <a:ext cx="39" cy="38"/>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67" name="Oval 34"/>
            <p:cNvSpPr>
              <a:spLocks noChangeArrowheads="1"/>
            </p:cNvSpPr>
            <p:nvPr/>
          </p:nvSpPr>
          <p:spPr bwMode="auto">
            <a:xfrm>
              <a:off x="2467" y="2412"/>
              <a:ext cx="39" cy="38"/>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68" name="Oval 35"/>
            <p:cNvSpPr>
              <a:spLocks noChangeArrowheads="1"/>
            </p:cNvSpPr>
            <p:nvPr/>
          </p:nvSpPr>
          <p:spPr bwMode="auto">
            <a:xfrm>
              <a:off x="3110" y="2412"/>
              <a:ext cx="39" cy="38"/>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69" name="Oval 36"/>
            <p:cNvSpPr>
              <a:spLocks noChangeArrowheads="1"/>
            </p:cNvSpPr>
            <p:nvPr/>
          </p:nvSpPr>
          <p:spPr bwMode="auto">
            <a:xfrm>
              <a:off x="3047" y="2412"/>
              <a:ext cx="39" cy="38"/>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70" name="Oval 37"/>
            <p:cNvSpPr>
              <a:spLocks noChangeArrowheads="1"/>
            </p:cNvSpPr>
            <p:nvPr/>
          </p:nvSpPr>
          <p:spPr bwMode="auto">
            <a:xfrm>
              <a:off x="2985" y="2412"/>
              <a:ext cx="39" cy="38"/>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71" name="Oval 38"/>
            <p:cNvSpPr>
              <a:spLocks noChangeArrowheads="1"/>
            </p:cNvSpPr>
            <p:nvPr/>
          </p:nvSpPr>
          <p:spPr bwMode="auto">
            <a:xfrm>
              <a:off x="2922" y="2412"/>
              <a:ext cx="39" cy="38"/>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72" name="Oval 39"/>
            <p:cNvSpPr>
              <a:spLocks noChangeArrowheads="1"/>
            </p:cNvSpPr>
            <p:nvPr/>
          </p:nvSpPr>
          <p:spPr bwMode="auto">
            <a:xfrm>
              <a:off x="2702" y="2412"/>
              <a:ext cx="39" cy="38"/>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73" name="Oval 40"/>
            <p:cNvSpPr>
              <a:spLocks noChangeArrowheads="1"/>
            </p:cNvSpPr>
            <p:nvPr/>
          </p:nvSpPr>
          <p:spPr bwMode="auto">
            <a:xfrm>
              <a:off x="2655" y="2412"/>
              <a:ext cx="39" cy="38"/>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74" name="Oval 41"/>
            <p:cNvSpPr>
              <a:spLocks noChangeArrowheads="1"/>
            </p:cNvSpPr>
            <p:nvPr/>
          </p:nvSpPr>
          <p:spPr bwMode="auto">
            <a:xfrm>
              <a:off x="2608" y="2412"/>
              <a:ext cx="39" cy="38"/>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75" name="Oval 42"/>
            <p:cNvSpPr>
              <a:spLocks noChangeArrowheads="1"/>
            </p:cNvSpPr>
            <p:nvPr/>
          </p:nvSpPr>
          <p:spPr bwMode="auto">
            <a:xfrm>
              <a:off x="2561" y="2412"/>
              <a:ext cx="39" cy="38"/>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76" name="Oval 43"/>
            <p:cNvSpPr>
              <a:spLocks noChangeArrowheads="1"/>
            </p:cNvSpPr>
            <p:nvPr/>
          </p:nvSpPr>
          <p:spPr bwMode="auto">
            <a:xfrm>
              <a:off x="2514" y="2412"/>
              <a:ext cx="39" cy="38"/>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77" name="Oval 44"/>
            <p:cNvSpPr>
              <a:spLocks noChangeArrowheads="1"/>
            </p:cNvSpPr>
            <p:nvPr/>
          </p:nvSpPr>
          <p:spPr bwMode="auto">
            <a:xfrm>
              <a:off x="2467" y="2489"/>
              <a:ext cx="39" cy="39"/>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78" name="Oval 45"/>
            <p:cNvSpPr>
              <a:spLocks noChangeArrowheads="1"/>
            </p:cNvSpPr>
            <p:nvPr/>
          </p:nvSpPr>
          <p:spPr bwMode="auto">
            <a:xfrm>
              <a:off x="3110" y="2489"/>
              <a:ext cx="39" cy="39"/>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79" name="Oval 46"/>
            <p:cNvSpPr>
              <a:spLocks noChangeArrowheads="1"/>
            </p:cNvSpPr>
            <p:nvPr/>
          </p:nvSpPr>
          <p:spPr bwMode="auto">
            <a:xfrm>
              <a:off x="3047" y="2489"/>
              <a:ext cx="39" cy="39"/>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80" name="Oval 47"/>
            <p:cNvSpPr>
              <a:spLocks noChangeArrowheads="1"/>
            </p:cNvSpPr>
            <p:nvPr/>
          </p:nvSpPr>
          <p:spPr bwMode="auto">
            <a:xfrm>
              <a:off x="2985" y="2489"/>
              <a:ext cx="39" cy="39"/>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81" name="Oval 48"/>
            <p:cNvSpPr>
              <a:spLocks noChangeArrowheads="1"/>
            </p:cNvSpPr>
            <p:nvPr/>
          </p:nvSpPr>
          <p:spPr bwMode="auto">
            <a:xfrm>
              <a:off x="2749" y="2489"/>
              <a:ext cx="39" cy="39"/>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82" name="Oval 49"/>
            <p:cNvSpPr>
              <a:spLocks noChangeArrowheads="1"/>
            </p:cNvSpPr>
            <p:nvPr/>
          </p:nvSpPr>
          <p:spPr bwMode="auto">
            <a:xfrm>
              <a:off x="2702" y="2489"/>
              <a:ext cx="39" cy="39"/>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83" name="Oval 50"/>
            <p:cNvSpPr>
              <a:spLocks noChangeArrowheads="1"/>
            </p:cNvSpPr>
            <p:nvPr/>
          </p:nvSpPr>
          <p:spPr bwMode="auto">
            <a:xfrm>
              <a:off x="2655" y="2489"/>
              <a:ext cx="39" cy="39"/>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84" name="Oval 51"/>
            <p:cNvSpPr>
              <a:spLocks noChangeArrowheads="1"/>
            </p:cNvSpPr>
            <p:nvPr/>
          </p:nvSpPr>
          <p:spPr bwMode="auto">
            <a:xfrm>
              <a:off x="2608" y="2489"/>
              <a:ext cx="39" cy="39"/>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85" name="Oval 52"/>
            <p:cNvSpPr>
              <a:spLocks noChangeArrowheads="1"/>
            </p:cNvSpPr>
            <p:nvPr/>
          </p:nvSpPr>
          <p:spPr bwMode="auto">
            <a:xfrm>
              <a:off x="2561" y="2489"/>
              <a:ext cx="39" cy="39"/>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0286" name="Oval 53"/>
            <p:cNvSpPr>
              <a:spLocks noChangeArrowheads="1"/>
            </p:cNvSpPr>
            <p:nvPr/>
          </p:nvSpPr>
          <p:spPr bwMode="auto">
            <a:xfrm>
              <a:off x="2514" y="2489"/>
              <a:ext cx="39" cy="39"/>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grpSp>
      <p:sp>
        <p:nvSpPr>
          <p:cNvPr id="8247" name="Rectangle 55"/>
          <p:cNvSpPr>
            <a:spLocks noChangeArrowheads="1"/>
          </p:cNvSpPr>
          <p:nvPr/>
        </p:nvSpPr>
        <p:spPr bwMode="auto">
          <a:xfrm>
            <a:off x="3962400" y="3733800"/>
            <a:ext cx="990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eaLnBrk="1" hangingPunct="1">
              <a:spcBef>
                <a:spcPct val="50000"/>
              </a:spcBef>
              <a:defRPr/>
            </a:pPr>
            <a:r>
              <a:rPr lang="en-US" altLang="es-CR" sz="1800">
                <a:solidFill>
                  <a:schemeClr val="accent2"/>
                </a:solidFill>
                <a:effectLst>
                  <a:outerShdw blurRad="38100" dist="38100" dir="2700000" algn="tl">
                    <a:srgbClr val="000000"/>
                  </a:outerShdw>
                </a:effectLst>
              </a:rPr>
              <a:t>Abaco</a:t>
            </a: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additive="base">
                                        <p:cTn id="7" dur="500" fill="hold"/>
                                        <p:tgtEl>
                                          <p:spTgt spid="8194"/>
                                        </p:tgtEl>
                                        <p:attrNameLst>
                                          <p:attrName>ppt_x</p:attrName>
                                        </p:attrNameLst>
                                      </p:cBhvr>
                                      <p:tavLst>
                                        <p:tav tm="0">
                                          <p:val>
                                            <p:strVal val="0-#ppt_w/2"/>
                                          </p:val>
                                        </p:tav>
                                        <p:tav tm="100000">
                                          <p:val>
                                            <p:strVal val="#ppt_x"/>
                                          </p:val>
                                        </p:tav>
                                      </p:tavLst>
                                    </p:anim>
                                    <p:anim calcmode="lin" valueType="num">
                                      <p:cBhvr additive="base">
                                        <p:cTn id="8" dur="500" fill="hold"/>
                                        <p:tgtEl>
                                          <p:spTgt spid="819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8195"/>
                                        </p:tgtEl>
                                        <p:attrNameLst>
                                          <p:attrName>style.visibility</p:attrName>
                                        </p:attrNameLst>
                                      </p:cBhvr>
                                      <p:to>
                                        <p:strVal val="visible"/>
                                      </p:to>
                                    </p:set>
                                    <p:anim calcmode="lin" valueType="num">
                                      <p:cBhvr additive="base">
                                        <p:cTn id="12" dur="500" fill="hold"/>
                                        <p:tgtEl>
                                          <p:spTgt spid="8195"/>
                                        </p:tgtEl>
                                        <p:attrNameLst>
                                          <p:attrName>ppt_x</p:attrName>
                                        </p:attrNameLst>
                                      </p:cBhvr>
                                      <p:tavLst>
                                        <p:tav tm="0">
                                          <p:val>
                                            <p:strVal val="0-#ppt_w/2"/>
                                          </p:val>
                                        </p:tav>
                                        <p:tav tm="100000">
                                          <p:val>
                                            <p:strVal val="#ppt_x"/>
                                          </p:val>
                                        </p:tav>
                                      </p:tavLst>
                                    </p:anim>
                                    <p:anim calcmode="lin" valueType="num">
                                      <p:cBhvr additive="base">
                                        <p:cTn id="13" dur="500" fill="hold"/>
                                        <p:tgtEl>
                                          <p:spTgt spid="8195"/>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8" fill="hold" nodeType="afterEffect">
                                  <p:stCondLst>
                                    <p:cond delay="0"/>
                                  </p:stCondLst>
                                  <p:childTnLst>
                                    <p:set>
                                      <p:cBhvr>
                                        <p:cTn id="16" dur="1" fill="hold">
                                          <p:stCondLst>
                                            <p:cond delay="0"/>
                                          </p:stCondLst>
                                        </p:cTn>
                                        <p:tgtEl>
                                          <p:spTgt spid="8246"/>
                                        </p:tgtEl>
                                        <p:attrNameLst>
                                          <p:attrName>style.visibility</p:attrName>
                                        </p:attrNameLst>
                                      </p:cBhvr>
                                      <p:to>
                                        <p:strVal val="visible"/>
                                      </p:to>
                                    </p:set>
                                    <p:anim calcmode="lin" valueType="num">
                                      <p:cBhvr additive="base">
                                        <p:cTn id="17" dur="500" fill="hold"/>
                                        <p:tgtEl>
                                          <p:spTgt spid="8246"/>
                                        </p:tgtEl>
                                        <p:attrNameLst>
                                          <p:attrName>ppt_x</p:attrName>
                                        </p:attrNameLst>
                                      </p:cBhvr>
                                      <p:tavLst>
                                        <p:tav tm="0">
                                          <p:val>
                                            <p:strVal val="0-#ppt_w/2"/>
                                          </p:val>
                                        </p:tav>
                                        <p:tav tm="100000">
                                          <p:val>
                                            <p:strVal val="#ppt_x"/>
                                          </p:val>
                                        </p:tav>
                                      </p:tavLst>
                                    </p:anim>
                                    <p:anim calcmode="lin" valueType="num">
                                      <p:cBhvr additive="base">
                                        <p:cTn id="18" dur="500" fill="hold"/>
                                        <p:tgtEl>
                                          <p:spTgt spid="8246"/>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8247"/>
                                        </p:tgtEl>
                                        <p:attrNameLst>
                                          <p:attrName>style.visibility</p:attrName>
                                        </p:attrNameLst>
                                      </p:cBhvr>
                                      <p:to>
                                        <p:strVal val="visible"/>
                                      </p:to>
                                    </p:set>
                                    <p:anim calcmode="lin" valueType="num">
                                      <p:cBhvr additive="base">
                                        <p:cTn id="22" dur="500" fill="hold"/>
                                        <p:tgtEl>
                                          <p:spTgt spid="8247"/>
                                        </p:tgtEl>
                                        <p:attrNameLst>
                                          <p:attrName>ppt_x</p:attrName>
                                        </p:attrNameLst>
                                      </p:cBhvr>
                                      <p:tavLst>
                                        <p:tav tm="0">
                                          <p:val>
                                            <p:strVal val="0-#ppt_w/2"/>
                                          </p:val>
                                        </p:tav>
                                        <p:tav tm="100000">
                                          <p:val>
                                            <p:strVal val="#ppt_x"/>
                                          </p:val>
                                        </p:tav>
                                      </p:tavLst>
                                    </p:anim>
                                    <p:anim calcmode="lin" valueType="num">
                                      <p:cBhvr additive="base">
                                        <p:cTn id="23" dur="500" fill="hold"/>
                                        <p:tgtEl>
                                          <p:spTgt spid="82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utoUpdateAnimBg="0"/>
      <p:bldP spid="8247"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58763" y="115888"/>
            <a:ext cx="7467600" cy="804862"/>
          </a:xfrm>
          <a:noFill/>
        </p:spPr>
        <p:txBody>
          <a:bodyPr/>
          <a:lstStyle/>
          <a:p>
            <a:r>
              <a:rPr lang="en-US" altLang="es-CR" smtClean="0"/>
              <a:t>Era Cristiana</a:t>
            </a:r>
          </a:p>
        </p:txBody>
      </p:sp>
      <p:pic>
        <p:nvPicPr>
          <p:cNvPr id="10243" name="Picture 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13" y="1196975"/>
            <a:ext cx="7886700" cy="549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45" name="Rectangle 5"/>
          <p:cNvSpPr>
            <a:spLocks noChangeArrowheads="1"/>
          </p:cNvSpPr>
          <p:nvPr/>
        </p:nvSpPr>
        <p:spPr bwMode="auto">
          <a:xfrm>
            <a:off x="4427984" y="3068961"/>
            <a:ext cx="1296144" cy="95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s-CR" sz="1600" b="1" dirty="0">
                <a:latin typeface="Times New Roman" panose="02020603050405020304" pitchFamily="18" charset="0"/>
              </a:rPr>
              <a:t>Leonardo Da Vinci</a:t>
            </a:r>
          </a:p>
          <a:p>
            <a:pPr algn="ctr" eaLnBrk="1" hangingPunct="1">
              <a:spcBef>
                <a:spcPct val="50000"/>
              </a:spcBef>
              <a:buClrTx/>
              <a:buSzTx/>
              <a:buFontTx/>
              <a:buNone/>
            </a:pPr>
            <a:r>
              <a:rPr lang="en-US" altLang="es-CR" sz="1600" b="1" dirty="0">
                <a:latin typeface="Times New Roman" panose="02020603050405020304" pitchFamily="18" charset="0"/>
              </a:rPr>
              <a:t>(</a:t>
            </a:r>
            <a:r>
              <a:rPr lang="en-US" altLang="es-CR" sz="1600" b="1" dirty="0" err="1">
                <a:latin typeface="Times New Roman" panose="02020603050405020304" pitchFamily="18" charset="0"/>
              </a:rPr>
              <a:t>sumadora</a:t>
            </a:r>
            <a:r>
              <a:rPr lang="en-US" altLang="es-CR" sz="1600" b="1" dirty="0">
                <a:latin typeface="Times New Roman" panose="02020603050405020304" pitchFamily="18" charset="0"/>
              </a:rPr>
              <a:t>)</a:t>
            </a:r>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additive="base">
                                        <p:cTn id="7" dur="500" fill="hold"/>
                                        <p:tgtEl>
                                          <p:spTgt spid="10242"/>
                                        </p:tgtEl>
                                        <p:attrNameLst>
                                          <p:attrName>ppt_x</p:attrName>
                                        </p:attrNameLst>
                                      </p:cBhvr>
                                      <p:tavLst>
                                        <p:tav tm="0">
                                          <p:val>
                                            <p:strVal val="0-#ppt_w/2"/>
                                          </p:val>
                                        </p:tav>
                                        <p:tav tm="100000">
                                          <p:val>
                                            <p:strVal val="#ppt_x"/>
                                          </p:val>
                                        </p:tav>
                                      </p:tavLst>
                                    </p:anim>
                                    <p:anim calcmode="lin" valueType="num">
                                      <p:cBhvr additive="base">
                                        <p:cTn id="8" dur="500" fill="hold"/>
                                        <p:tgtEl>
                                          <p:spTgt spid="1024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10243"/>
                                        </p:tgtEl>
                                        <p:attrNameLst>
                                          <p:attrName>style.visibility</p:attrName>
                                        </p:attrNameLst>
                                      </p:cBhvr>
                                      <p:to>
                                        <p:strVal val="visible"/>
                                      </p:to>
                                    </p:set>
                                    <p:anim calcmode="lin" valueType="num">
                                      <p:cBhvr additive="base">
                                        <p:cTn id="12" dur="500" fill="hold"/>
                                        <p:tgtEl>
                                          <p:spTgt spid="10243"/>
                                        </p:tgtEl>
                                        <p:attrNameLst>
                                          <p:attrName>ppt_x</p:attrName>
                                        </p:attrNameLst>
                                      </p:cBhvr>
                                      <p:tavLst>
                                        <p:tav tm="0">
                                          <p:val>
                                            <p:strVal val="0-#ppt_w/2"/>
                                          </p:val>
                                        </p:tav>
                                        <p:tav tm="100000">
                                          <p:val>
                                            <p:strVal val="#ppt_x"/>
                                          </p:val>
                                        </p:tav>
                                      </p:tavLst>
                                    </p:anim>
                                    <p:anim calcmode="lin" valueType="num">
                                      <p:cBhvr additive="base">
                                        <p:cTn id="13" dur="500" fill="hold"/>
                                        <p:tgtEl>
                                          <p:spTgt spid="10243"/>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0245"/>
                                        </p:tgtEl>
                                        <p:attrNameLst>
                                          <p:attrName>style.visibility</p:attrName>
                                        </p:attrNameLst>
                                      </p:cBhvr>
                                      <p:to>
                                        <p:strVal val="visible"/>
                                      </p:to>
                                    </p:set>
                                    <p:anim calcmode="lin" valueType="num">
                                      <p:cBhvr additive="base">
                                        <p:cTn id="17" dur="500" fill="hold"/>
                                        <p:tgtEl>
                                          <p:spTgt spid="10245"/>
                                        </p:tgtEl>
                                        <p:attrNameLst>
                                          <p:attrName>ppt_x</p:attrName>
                                        </p:attrNameLst>
                                      </p:cBhvr>
                                      <p:tavLst>
                                        <p:tav tm="0">
                                          <p:val>
                                            <p:strVal val="0-#ppt_w/2"/>
                                          </p:val>
                                        </p:tav>
                                        <p:tav tm="100000">
                                          <p:val>
                                            <p:strVal val="#ppt_x"/>
                                          </p:val>
                                        </p:tav>
                                      </p:tavLst>
                                    </p:anim>
                                    <p:anim calcmode="lin" valueType="num">
                                      <p:cBhvr additive="base">
                                        <p:cTn id="18" dur="500" fill="hold"/>
                                        <p:tgtEl>
                                          <p:spTgt spid="102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autoUpdateAnimBg="0"/>
      <p:bldP spid="10245"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24034" y="-531440"/>
            <a:ext cx="8496944" cy="1431925"/>
          </a:xfrm>
          <a:noFill/>
        </p:spPr>
        <p:txBody>
          <a:bodyPr/>
          <a:lstStyle/>
          <a:p>
            <a:r>
              <a:rPr lang="en-US" altLang="es-CR" dirty="0" smtClean="0"/>
              <a:t>La </a:t>
            </a:r>
            <a:r>
              <a:rPr lang="en-US" altLang="es-CR" dirty="0" err="1" smtClean="0"/>
              <a:t>Revolución</a:t>
            </a:r>
            <a:r>
              <a:rPr lang="en-US" altLang="es-CR" dirty="0" smtClean="0"/>
              <a:t> Industrial</a:t>
            </a:r>
          </a:p>
        </p:txBody>
      </p:sp>
      <p:pic>
        <p:nvPicPr>
          <p:cNvPr id="12291" name="Picture 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882" y="927270"/>
            <a:ext cx="8162925" cy="555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additive="base">
                                        <p:cTn id="7" dur="500" fill="hold"/>
                                        <p:tgtEl>
                                          <p:spTgt spid="12290"/>
                                        </p:tgtEl>
                                        <p:attrNameLst>
                                          <p:attrName>ppt_x</p:attrName>
                                        </p:attrNameLst>
                                      </p:cBhvr>
                                      <p:tavLst>
                                        <p:tav tm="0">
                                          <p:val>
                                            <p:strVal val="0-#ppt_w/2"/>
                                          </p:val>
                                        </p:tav>
                                        <p:tav tm="100000">
                                          <p:val>
                                            <p:strVal val="#ppt_x"/>
                                          </p:val>
                                        </p:tav>
                                      </p:tavLst>
                                    </p:anim>
                                    <p:anim calcmode="lin" valueType="num">
                                      <p:cBhvr additive="base">
                                        <p:cTn id="8" dur="500" fill="hold"/>
                                        <p:tgtEl>
                                          <p:spTgt spid="12290"/>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12291"/>
                                        </p:tgtEl>
                                        <p:attrNameLst>
                                          <p:attrName>style.visibility</p:attrName>
                                        </p:attrNameLst>
                                      </p:cBhvr>
                                      <p:to>
                                        <p:strVal val="visible"/>
                                      </p:to>
                                    </p:set>
                                    <p:anim calcmode="lin" valueType="num">
                                      <p:cBhvr additive="base">
                                        <p:cTn id="12" dur="500" fill="hold"/>
                                        <p:tgtEl>
                                          <p:spTgt spid="12291"/>
                                        </p:tgtEl>
                                        <p:attrNameLst>
                                          <p:attrName>ppt_x</p:attrName>
                                        </p:attrNameLst>
                                      </p:cBhvr>
                                      <p:tavLst>
                                        <p:tav tm="0">
                                          <p:val>
                                            <p:strVal val="0-#ppt_w/2"/>
                                          </p:val>
                                        </p:tav>
                                        <p:tav tm="100000">
                                          <p:val>
                                            <p:strVal val="#ppt_x"/>
                                          </p:val>
                                        </p:tav>
                                      </p:tavLst>
                                    </p:anim>
                                    <p:anim calcmode="lin" valueType="num">
                                      <p:cBhvr additive="base">
                                        <p:cTn id="13" dur="500" fill="hold"/>
                                        <p:tgtEl>
                                          <p:spTgt spid="122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58750" y="115888"/>
            <a:ext cx="8332788" cy="792162"/>
          </a:xfrm>
          <a:noFill/>
        </p:spPr>
        <p:txBody>
          <a:bodyPr/>
          <a:lstStyle/>
          <a:p>
            <a:r>
              <a:rPr lang="en-US" altLang="es-CR" smtClean="0"/>
              <a:t>La Revolución Industrial</a:t>
            </a:r>
          </a:p>
        </p:txBody>
      </p:sp>
      <p:pic>
        <p:nvPicPr>
          <p:cNvPr id="14339" name="Picture 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6063" y="925513"/>
            <a:ext cx="7924800" cy="5516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additive="base">
                                        <p:cTn id="7" dur="500" fill="hold"/>
                                        <p:tgtEl>
                                          <p:spTgt spid="14338"/>
                                        </p:tgtEl>
                                        <p:attrNameLst>
                                          <p:attrName>ppt_x</p:attrName>
                                        </p:attrNameLst>
                                      </p:cBhvr>
                                      <p:tavLst>
                                        <p:tav tm="0">
                                          <p:val>
                                            <p:strVal val="0-#ppt_w/2"/>
                                          </p:val>
                                        </p:tav>
                                        <p:tav tm="100000">
                                          <p:val>
                                            <p:strVal val="#ppt_x"/>
                                          </p:val>
                                        </p:tav>
                                      </p:tavLst>
                                    </p:anim>
                                    <p:anim calcmode="lin" valueType="num">
                                      <p:cBhvr additive="base">
                                        <p:cTn id="8" dur="500" fill="hold"/>
                                        <p:tgtEl>
                                          <p:spTgt spid="14338"/>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14339"/>
                                        </p:tgtEl>
                                        <p:attrNameLst>
                                          <p:attrName>style.visibility</p:attrName>
                                        </p:attrNameLst>
                                      </p:cBhvr>
                                      <p:to>
                                        <p:strVal val="visible"/>
                                      </p:to>
                                    </p:set>
                                    <p:anim calcmode="lin" valueType="num">
                                      <p:cBhvr additive="base">
                                        <p:cTn id="12" dur="500" fill="hold"/>
                                        <p:tgtEl>
                                          <p:spTgt spid="14339"/>
                                        </p:tgtEl>
                                        <p:attrNameLst>
                                          <p:attrName>ppt_x</p:attrName>
                                        </p:attrNameLst>
                                      </p:cBhvr>
                                      <p:tavLst>
                                        <p:tav tm="0">
                                          <p:val>
                                            <p:strVal val="0-#ppt_w/2"/>
                                          </p:val>
                                        </p:tav>
                                        <p:tav tm="100000">
                                          <p:val>
                                            <p:strVal val="#ppt_x"/>
                                          </p:val>
                                        </p:tav>
                                      </p:tavLst>
                                    </p:anim>
                                    <p:anim calcmode="lin" valueType="num">
                                      <p:cBhvr additive="base">
                                        <p:cTn id="13" dur="500" fill="hold"/>
                                        <p:tgtEl>
                                          <p:spTgt spid="143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4288" y="146050"/>
            <a:ext cx="8021638" cy="895350"/>
          </a:xfrm>
          <a:noFill/>
        </p:spPr>
        <p:txBody>
          <a:bodyPr/>
          <a:lstStyle/>
          <a:p>
            <a:r>
              <a:rPr lang="en-US" altLang="es-CR" smtClean="0"/>
              <a:t>La Primera Computadora</a:t>
            </a:r>
          </a:p>
        </p:txBody>
      </p:sp>
      <p:sp>
        <p:nvSpPr>
          <p:cNvPr id="16387" name="Rectangle 3"/>
          <p:cNvSpPr>
            <a:spLocks noGrp="1" noChangeArrowheads="1"/>
          </p:cNvSpPr>
          <p:nvPr>
            <p:ph type="body" idx="1"/>
          </p:nvPr>
        </p:nvSpPr>
        <p:spPr>
          <a:xfrm>
            <a:off x="104775" y="1143000"/>
            <a:ext cx="7996238" cy="2117725"/>
          </a:xfrm>
          <a:noFill/>
        </p:spPr>
        <p:txBody>
          <a:bodyPr/>
          <a:lstStyle/>
          <a:p>
            <a:r>
              <a:rPr lang="en-US" altLang="es-CR" dirty="0" smtClean="0"/>
              <a:t>El </a:t>
            </a:r>
            <a:r>
              <a:rPr lang="en-US" altLang="es-CR" dirty="0" err="1" smtClean="0"/>
              <a:t>ábaco-tuvo</a:t>
            </a:r>
            <a:r>
              <a:rPr lang="en-US" altLang="es-CR" dirty="0" smtClean="0"/>
              <a:t> </a:t>
            </a:r>
            <a:r>
              <a:rPr lang="en-US" altLang="es-CR" dirty="0" err="1" smtClean="0"/>
              <a:t>su</a:t>
            </a:r>
            <a:r>
              <a:rPr lang="en-US" altLang="es-CR" dirty="0" smtClean="0"/>
              <a:t> </a:t>
            </a:r>
            <a:r>
              <a:rPr lang="en-US" altLang="es-CR" dirty="0" err="1" smtClean="0"/>
              <a:t>origen</a:t>
            </a:r>
            <a:r>
              <a:rPr lang="en-US" altLang="es-CR" dirty="0" smtClean="0"/>
              <a:t> </a:t>
            </a:r>
            <a:r>
              <a:rPr lang="en-US" altLang="es-CR" dirty="0" err="1" smtClean="0"/>
              <a:t>hace</a:t>
            </a:r>
            <a:r>
              <a:rPr lang="en-US" altLang="es-CR" dirty="0" smtClean="0"/>
              <a:t> al </a:t>
            </a:r>
            <a:r>
              <a:rPr lang="en-US" altLang="es-CR" dirty="0" err="1" smtClean="0"/>
              <a:t>menos</a:t>
            </a:r>
            <a:r>
              <a:rPr lang="en-US" altLang="es-CR" dirty="0" smtClean="0"/>
              <a:t> 5000 </a:t>
            </a:r>
            <a:r>
              <a:rPr lang="en-US" altLang="es-CR" dirty="0" err="1" smtClean="0"/>
              <a:t>años</a:t>
            </a:r>
            <a:r>
              <a:rPr lang="en-US" altLang="es-CR" dirty="0" smtClean="0"/>
              <a:t> y </a:t>
            </a:r>
            <a:r>
              <a:rPr lang="en-US" altLang="es-CR" dirty="0" err="1" smtClean="0"/>
              <a:t>su</a:t>
            </a:r>
            <a:r>
              <a:rPr lang="en-US" altLang="es-CR" dirty="0" smtClean="0"/>
              <a:t> </a:t>
            </a:r>
            <a:r>
              <a:rPr lang="en-US" altLang="es-CR" dirty="0" err="1" smtClean="0"/>
              <a:t>efectividad</a:t>
            </a:r>
            <a:r>
              <a:rPr lang="en-US" altLang="es-CR" dirty="0" smtClean="0"/>
              <a:t> ha </a:t>
            </a:r>
            <a:r>
              <a:rPr lang="en-US" altLang="es-CR" dirty="0" err="1" smtClean="0"/>
              <a:t>soportado</a:t>
            </a:r>
            <a:r>
              <a:rPr lang="en-US" altLang="es-CR" dirty="0" smtClean="0"/>
              <a:t> la </a:t>
            </a:r>
            <a:r>
              <a:rPr lang="en-US" altLang="es-CR" dirty="0" err="1" smtClean="0"/>
              <a:t>prueba</a:t>
            </a:r>
            <a:r>
              <a:rPr lang="en-US" altLang="es-CR" dirty="0" smtClean="0"/>
              <a:t> del </a:t>
            </a:r>
            <a:r>
              <a:rPr lang="en-US" altLang="es-CR" dirty="0" err="1" smtClean="0"/>
              <a:t>tiempo</a:t>
            </a:r>
            <a:r>
              <a:rPr lang="en-US" altLang="es-CR" dirty="0" smtClean="0"/>
              <a:t>.  </a:t>
            </a:r>
            <a:r>
              <a:rPr lang="en-US" altLang="es-CR" dirty="0" err="1" smtClean="0"/>
              <a:t>Todavía</a:t>
            </a:r>
            <a:r>
              <a:rPr lang="en-US" altLang="es-CR" dirty="0" smtClean="0"/>
              <a:t> se </a:t>
            </a:r>
            <a:r>
              <a:rPr lang="en-US" altLang="es-CR" dirty="0" err="1" smtClean="0"/>
              <a:t>utiliza</a:t>
            </a:r>
            <a:r>
              <a:rPr lang="en-US" altLang="es-CR" dirty="0" smtClean="0"/>
              <a:t> </a:t>
            </a:r>
            <a:r>
              <a:rPr lang="en-US" altLang="es-CR" dirty="0" err="1" smtClean="0"/>
              <a:t>en</a:t>
            </a:r>
            <a:r>
              <a:rPr lang="en-US" altLang="es-CR" dirty="0" smtClean="0"/>
              <a:t> el </a:t>
            </a:r>
            <a:r>
              <a:rPr lang="en-US" altLang="es-CR" dirty="0" err="1" smtClean="0"/>
              <a:t>Oriente</a:t>
            </a:r>
            <a:r>
              <a:rPr lang="en-US" altLang="es-CR" dirty="0" smtClean="0"/>
              <a:t>.</a:t>
            </a:r>
          </a:p>
          <a:p>
            <a:endParaRPr lang="es-CR" altLang="es-CR" dirty="0"/>
          </a:p>
          <a:p>
            <a:endParaRPr lang="es-CR" altLang="es-CR" dirty="0" smtClean="0"/>
          </a:p>
          <a:p>
            <a:endParaRPr lang="es-CR" altLang="es-CR" dirty="0"/>
          </a:p>
          <a:p>
            <a:endParaRPr lang="en-US" altLang="es-CR" dirty="0" smtClean="0"/>
          </a:p>
          <a:p>
            <a:r>
              <a:rPr lang="es-CR" altLang="es-CR" dirty="0" smtClean="0"/>
              <a:t>La mano humana</a:t>
            </a:r>
            <a:endParaRPr lang="en-US" altLang="es-CR" dirty="0" smtClean="0"/>
          </a:p>
        </p:txBody>
      </p:sp>
      <p:grpSp>
        <p:nvGrpSpPr>
          <p:cNvPr id="16438" name="Group 54"/>
          <p:cNvGrpSpPr>
            <a:grpSpLocks/>
          </p:cNvGrpSpPr>
          <p:nvPr/>
        </p:nvGrpSpPr>
        <p:grpSpPr bwMode="auto">
          <a:xfrm>
            <a:off x="755576" y="3260725"/>
            <a:ext cx="2808312" cy="1780112"/>
            <a:chOff x="1588" y="2260"/>
            <a:chExt cx="2488" cy="1480"/>
          </a:xfrm>
        </p:grpSpPr>
        <p:grpSp>
          <p:nvGrpSpPr>
            <p:cNvPr id="18439" name="Group 13"/>
            <p:cNvGrpSpPr>
              <a:grpSpLocks/>
            </p:cNvGrpSpPr>
            <p:nvPr/>
          </p:nvGrpSpPr>
          <p:grpSpPr bwMode="auto">
            <a:xfrm>
              <a:off x="1588" y="2260"/>
              <a:ext cx="2488" cy="1480"/>
              <a:chOff x="1588" y="2260"/>
              <a:chExt cx="2488" cy="1480"/>
            </a:xfrm>
          </p:grpSpPr>
          <p:grpSp>
            <p:nvGrpSpPr>
              <p:cNvPr id="18480" name="Group 8"/>
              <p:cNvGrpSpPr>
                <a:grpSpLocks/>
              </p:cNvGrpSpPr>
              <p:nvPr/>
            </p:nvGrpSpPr>
            <p:grpSpPr bwMode="auto">
              <a:xfrm>
                <a:off x="1681" y="2640"/>
                <a:ext cx="2351" cy="720"/>
                <a:chOff x="1681" y="2640"/>
                <a:chExt cx="2351" cy="720"/>
              </a:xfrm>
            </p:grpSpPr>
            <p:sp>
              <p:nvSpPr>
                <p:cNvPr id="18485" name="Line 4"/>
                <p:cNvSpPr>
                  <a:spLocks noChangeShapeType="1"/>
                </p:cNvSpPr>
                <p:nvPr/>
              </p:nvSpPr>
              <p:spPr bwMode="auto">
                <a:xfrm>
                  <a:off x="1681" y="2640"/>
                  <a:ext cx="2303"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86" name="Line 5"/>
                <p:cNvSpPr>
                  <a:spLocks noChangeShapeType="1"/>
                </p:cNvSpPr>
                <p:nvPr/>
              </p:nvSpPr>
              <p:spPr bwMode="auto">
                <a:xfrm>
                  <a:off x="1681" y="2880"/>
                  <a:ext cx="2303"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87" name="Line 6"/>
                <p:cNvSpPr>
                  <a:spLocks noChangeShapeType="1"/>
                </p:cNvSpPr>
                <p:nvPr/>
              </p:nvSpPr>
              <p:spPr bwMode="auto">
                <a:xfrm>
                  <a:off x="1729" y="3120"/>
                  <a:ext cx="2303"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88" name="Line 7"/>
                <p:cNvSpPr>
                  <a:spLocks noChangeShapeType="1"/>
                </p:cNvSpPr>
                <p:nvPr/>
              </p:nvSpPr>
              <p:spPr bwMode="auto">
                <a:xfrm>
                  <a:off x="1729" y="3360"/>
                  <a:ext cx="2303"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8481" name="Rectangle 9"/>
              <p:cNvSpPr>
                <a:spLocks noChangeArrowheads="1"/>
              </p:cNvSpPr>
              <p:nvPr/>
            </p:nvSpPr>
            <p:spPr bwMode="auto">
              <a:xfrm>
                <a:off x="1588" y="2260"/>
                <a:ext cx="136" cy="1480"/>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82" name="Rectangle 10"/>
              <p:cNvSpPr>
                <a:spLocks noChangeArrowheads="1"/>
              </p:cNvSpPr>
              <p:nvPr/>
            </p:nvSpPr>
            <p:spPr bwMode="auto">
              <a:xfrm>
                <a:off x="3940" y="2260"/>
                <a:ext cx="136" cy="1480"/>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83" name="Rectangle 11"/>
              <p:cNvSpPr>
                <a:spLocks noChangeArrowheads="1"/>
              </p:cNvSpPr>
              <p:nvPr/>
            </p:nvSpPr>
            <p:spPr bwMode="auto">
              <a:xfrm>
                <a:off x="1588" y="2260"/>
                <a:ext cx="2488" cy="184"/>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84" name="Rectangle 12"/>
              <p:cNvSpPr>
                <a:spLocks noChangeArrowheads="1"/>
              </p:cNvSpPr>
              <p:nvPr/>
            </p:nvSpPr>
            <p:spPr bwMode="auto">
              <a:xfrm>
                <a:off x="1588" y="3556"/>
                <a:ext cx="2488" cy="184"/>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grpSp>
        <p:sp>
          <p:nvSpPr>
            <p:cNvPr id="18440" name="Oval 14"/>
            <p:cNvSpPr>
              <a:spLocks noChangeArrowheads="1"/>
            </p:cNvSpPr>
            <p:nvPr/>
          </p:nvSpPr>
          <p:spPr bwMode="auto">
            <a:xfrm>
              <a:off x="1780" y="2548"/>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41" name="Oval 15"/>
            <p:cNvSpPr>
              <a:spLocks noChangeArrowheads="1"/>
            </p:cNvSpPr>
            <p:nvPr/>
          </p:nvSpPr>
          <p:spPr bwMode="auto">
            <a:xfrm>
              <a:off x="3748" y="2548"/>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42" name="Oval 16"/>
            <p:cNvSpPr>
              <a:spLocks noChangeArrowheads="1"/>
            </p:cNvSpPr>
            <p:nvPr/>
          </p:nvSpPr>
          <p:spPr bwMode="auto">
            <a:xfrm>
              <a:off x="3556" y="2548"/>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43" name="Oval 17"/>
            <p:cNvSpPr>
              <a:spLocks noChangeArrowheads="1"/>
            </p:cNvSpPr>
            <p:nvPr/>
          </p:nvSpPr>
          <p:spPr bwMode="auto">
            <a:xfrm>
              <a:off x="3364" y="2548"/>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44" name="Oval 18"/>
            <p:cNvSpPr>
              <a:spLocks noChangeArrowheads="1"/>
            </p:cNvSpPr>
            <p:nvPr/>
          </p:nvSpPr>
          <p:spPr bwMode="auto">
            <a:xfrm>
              <a:off x="2644" y="2548"/>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45" name="Oval 19"/>
            <p:cNvSpPr>
              <a:spLocks noChangeArrowheads="1"/>
            </p:cNvSpPr>
            <p:nvPr/>
          </p:nvSpPr>
          <p:spPr bwMode="auto">
            <a:xfrm>
              <a:off x="2500" y="2548"/>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46" name="Oval 20"/>
            <p:cNvSpPr>
              <a:spLocks noChangeArrowheads="1"/>
            </p:cNvSpPr>
            <p:nvPr/>
          </p:nvSpPr>
          <p:spPr bwMode="auto">
            <a:xfrm>
              <a:off x="2356" y="2548"/>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47" name="Oval 21"/>
            <p:cNvSpPr>
              <a:spLocks noChangeArrowheads="1"/>
            </p:cNvSpPr>
            <p:nvPr/>
          </p:nvSpPr>
          <p:spPr bwMode="auto">
            <a:xfrm>
              <a:off x="2212" y="2548"/>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48" name="Oval 22"/>
            <p:cNvSpPr>
              <a:spLocks noChangeArrowheads="1"/>
            </p:cNvSpPr>
            <p:nvPr/>
          </p:nvSpPr>
          <p:spPr bwMode="auto">
            <a:xfrm>
              <a:off x="2068" y="2548"/>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49" name="Oval 23"/>
            <p:cNvSpPr>
              <a:spLocks noChangeArrowheads="1"/>
            </p:cNvSpPr>
            <p:nvPr/>
          </p:nvSpPr>
          <p:spPr bwMode="auto">
            <a:xfrm>
              <a:off x="1924" y="2548"/>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50" name="Oval 24"/>
            <p:cNvSpPr>
              <a:spLocks noChangeArrowheads="1"/>
            </p:cNvSpPr>
            <p:nvPr/>
          </p:nvSpPr>
          <p:spPr bwMode="auto">
            <a:xfrm>
              <a:off x="1780" y="2836"/>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51" name="Oval 25"/>
            <p:cNvSpPr>
              <a:spLocks noChangeArrowheads="1"/>
            </p:cNvSpPr>
            <p:nvPr/>
          </p:nvSpPr>
          <p:spPr bwMode="auto">
            <a:xfrm>
              <a:off x="3748" y="2836"/>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52" name="Oval 26"/>
            <p:cNvSpPr>
              <a:spLocks noChangeArrowheads="1"/>
            </p:cNvSpPr>
            <p:nvPr/>
          </p:nvSpPr>
          <p:spPr bwMode="auto">
            <a:xfrm>
              <a:off x="3556" y="2836"/>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53" name="Oval 27"/>
            <p:cNvSpPr>
              <a:spLocks noChangeArrowheads="1"/>
            </p:cNvSpPr>
            <p:nvPr/>
          </p:nvSpPr>
          <p:spPr bwMode="auto">
            <a:xfrm>
              <a:off x="2788" y="2836"/>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54" name="Oval 28"/>
            <p:cNvSpPr>
              <a:spLocks noChangeArrowheads="1"/>
            </p:cNvSpPr>
            <p:nvPr/>
          </p:nvSpPr>
          <p:spPr bwMode="auto">
            <a:xfrm>
              <a:off x="2644" y="2836"/>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55" name="Oval 29"/>
            <p:cNvSpPr>
              <a:spLocks noChangeArrowheads="1"/>
            </p:cNvSpPr>
            <p:nvPr/>
          </p:nvSpPr>
          <p:spPr bwMode="auto">
            <a:xfrm>
              <a:off x="2500" y="2836"/>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56" name="Oval 30"/>
            <p:cNvSpPr>
              <a:spLocks noChangeArrowheads="1"/>
            </p:cNvSpPr>
            <p:nvPr/>
          </p:nvSpPr>
          <p:spPr bwMode="auto">
            <a:xfrm>
              <a:off x="2356" y="2836"/>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57" name="Oval 31"/>
            <p:cNvSpPr>
              <a:spLocks noChangeArrowheads="1"/>
            </p:cNvSpPr>
            <p:nvPr/>
          </p:nvSpPr>
          <p:spPr bwMode="auto">
            <a:xfrm>
              <a:off x="2212" y="2836"/>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58" name="Oval 32"/>
            <p:cNvSpPr>
              <a:spLocks noChangeArrowheads="1"/>
            </p:cNvSpPr>
            <p:nvPr/>
          </p:nvSpPr>
          <p:spPr bwMode="auto">
            <a:xfrm>
              <a:off x="2068" y="2836"/>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59" name="Oval 33"/>
            <p:cNvSpPr>
              <a:spLocks noChangeArrowheads="1"/>
            </p:cNvSpPr>
            <p:nvPr/>
          </p:nvSpPr>
          <p:spPr bwMode="auto">
            <a:xfrm>
              <a:off x="1924" y="2836"/>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60" name="Oval 34"/>
            <p:cNvSpPr>
              <a:spLocks noChangeArrowheads="1"/>
            </p:cNvSpPr>
            <p:nvPr/>
          </p:nvSpPr>
          <p:spPr bwMode="auto">
            <a:xfrm>
              <a:off x="1780" y="3028"/>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61" name="Oval 35"/>
            <p:cNvSpPr>
              <a:spLocks noChangeArrowheads="1"/>
            </p:cNvSpPr>
            <p:nvPr/>
          </p:nvSpPr>
          <p:spPr bwMode="auto">
            <a:xfrm>
              <a:off x="3748" y="3028"/>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62" name="Oval 36"/>
            <p:cNvSpPr>
              <a:spLocks noChangeArrowheads="1"/>
            </p:cNvSpPr>
            <p:nvPr/>
          </p:nvSpPr>
          <p:spPr bwMode="auto">
            <a:xfrm>
              <a:off x="3556" y="3028"/>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63" name="Oval 37"/>
            <p:cNvSpPr>
              <a:spLocks noChangeArrowheads="1"/>
            </p:cNvSpPr>
            <p:nvPr/>
          </p:nvSpPr>
          <p:spPr bwMode="auto">
            <a:xfrm>
              <a:off x="3364" y="3028"/>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64" name="Oval 38"/>
            <p:cNvSpPr>
              <a:spLocks noChangeArrowheads="1"/>
            </p:cNvSpPr>
            <p:nvPr/>
          </p:nvSpPr>
          <p:spPr bwMode="auto">
            <a:xfrm>
              <a:off x="3172" y="3028"/>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65" name="Oval 39"/>
            <p:cNvSpPr>
              <a:spLocks noChangeArrowheads="1"/>
            </p:cNvSpPr>
            <p:nvPr/>
          </p:nvSpPr>
          <p:spPr bwMode="auto">
            <a:xfrm>
              <a:off x="2500" y="3028"/>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66" name="Oval 40"/>
            <p:cNvSpPr>
              <a:spLocks noChangeArrowheads="1"/>
            </p:cNvSpPr>
            <p:nvPr/>
          </p:nvSpPr>
          <p:spPr bwMode="auto">
            <a:xfrm>
              <a:off x="2356" y="3028"/>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67" name="Oval 41"/>
            <p:cNvSpPr>
              <a:spLocks noChangeArrowheads="1"/>
            </p:cNvSpPr>
            <p:nvPr/>
          </p:nvSpPr>
          <p:spPr bwMode="auto">
            <a:xfrm>
              <a:off x="2212" y="3028"/>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68" name="Oval 42"/>
            <p:cNvSpPr>
              <a:spLocks noChangeArrowheads="1"/>
            </p:cNvSpPr>
            <p:nvPr/>
          </p:nvSpPr>
          <p:spPr bwMode="auto">
            <a:xfrm>
              <a:off x="2068" y="3028"/>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69" name="Oval 43"/>
            <p:cNvSpPr>
              <a:spLocks noChangeArrowheads="1"/>
            </p:cNvSpPr>
            <p:nvPr/>
          </p:nvSpPr>
          <p:spPr bwMode="auto">
            <a:xfrm>
              <a:off x="1924" y="3028"/>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70" name="Oval 44"/>
            <p:cNvSpPr>
              <a:spLocks noChangeArrowheads="1"/>
            </p:cNvSpPr>
            <p:nvPr/>
          </p:nvSpPr>
          <p:spPr bwMode="auto">
            <a:xfrm>
              <a:off x="1780" y="3268"/>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71" name="Oval 45"/>
            <p:cNvSpPr>
              <a:spLocks noChangeArrowheads="1"/>
            </p:cNvSpPr>
            <p:nvPr/>
          </p:nvSpPr>
          <p:spPr bwMode="auto">
            <a:xfrm>
              <a:off x="3748" y="3268"/>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72" name="Oval 46"/>
            <p:cNvSpPr>
              <a:spLocks noChangeArrowheads="1"/>
            </p:cNvSpPr>
            <p:nvPr/>
          </p:nvSpPr>
          <p:spPr bwMode="auto">
            <a:xfrm>
              <a:off x="3556" y="3268"/>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73" name="Oval 47"/>
            <p:cNvSpPr>
              <a:spLocks noChangeArrowheads="1"/>
            </p:cNvSpPr>
            <p:nvPr/>
          </p:nvSpPr>
          <p:spPr bwMode="auto">
            <a:xfrm>
              <a:off x="3364" y="3268"/>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74" name="Oval 48"/>
            <p:cNvSpPr>
              <a:spLocks noChangeArrowheads="1"/>
            </p:cNvSpPr>
            <p:nvPr/>
          </p:nvSpPr>
          <p:spPr bwMode="auto">
            <a:xfrm>
              <a:off x="2644" y="3268"/>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75" name="Oval 49"/>
            <p:cNvSpPr>
              <a:spLocks noChangeArrowheads="1"/>
            </p:cNvSpPr>
            <p:nvPr/>
          </p:nvSpPr>
          <p:spPr bwMode="auto">
            <a:xfrm>
              <a:off x="2500" y="3268"/>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76" name="Oval 50"/>
            <p:cNvSpPr>
              <a:spLocks noChangeArrowheads="1"/>
            </p:cNvSpPr>
            <p:nvPr/>
          </p:nvSpPr>
          <p:spPr bwMode="auto">
            <a:xfrm>
              <a:off x="2356" y="3268"/>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77" name="Oval 51"/>
            <p:cNvSpPr>
              <a:spLocks noChangeArrowheads="1"/>
            </p:cNvSpPr>
            <p:nvPr/>
          </p:nvSpPr>
          <p:spPr bwMode="auto">
            <a:xfrm>
              <a:off x="2212" y="3268"/>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78" name="Oval 52"/>
            <p:cNvSpPr>
              <a:spLocks noChangeArrowheads="1"/>
            </p:cNvSpPr>
            <p:nvPr/>
          </p:nvSpPr>
          <p:spPr bwMode="auto">
            <a:xfrm>
              <a:off x="2068" y="3268"/>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sp>
          <p:nvSpPr>
            <p:cNvPr id="18479" name="Oval 53"/>
            <p:cNvSpPr>
              <a:spLocks noChangeArrowheads="1"/>
            </p:cNvSpPr>
            <p:nvPr/>
          </p:nvSpPr>
          <p:spPr bwMode="auto">
            <a:xfrm>
              <a:off x="1924" y="3268"/>
              <a:ext cx="136"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MX" sz="2400">
                <a:latin typeface="Times New Roman" panose="02020603050405020304" pitchFamily="18" charset="0"/>
              </a:endParaRPr>
            </a:p>
          </p:txBody>
        </p:sp>
      </p:grpSp>
      <p:sp>
        <p:nvSpPr>
          <p:cNvPr id="16439" name="Rectangle 55"/>
          <p:cNvSpPr>
            <a:spLocks noChangeArrowheads="1"/>
          </p:cNvSpPr>
          <p:nvPr/>
        </p:nvSpPr>
        <p:spPr bwMode="auto">
          <a:xfrm>
            <a:off x="3789637" y="3362325"/>
            <a:ext cx="433436" cy="1785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50000"/>
              </a:spcBef>
              <a:buClrTx/>
              <a:buSzTx/>
              <a:buFontTx/>
              <a:buNone/>
            </a:pPr>
            <a:r>
              <a:rPr lang="en-US" altLang="es-CR" sz="2000" b="1" dirty="0">
                <a:solidFill>
                  <a:srgbClr val="FF0000"/>
                </a:solidFill>
                <a:latin typeface="Times New Roman" panose="02020603050405020304" pitchFamily="18" charset="0"/>
              </a:rPr>
              <a:t>3</a:t>
            </a:r>
          </a:p>
          <a:p>
            <a:pPr eaLnBrk="1" hangingPunct="1">
              <a:spcBef>
                <a:spcPct val="50000"/>
              </a:spcBef>
              <a:buClrTx/>
              <a:buSzTx/>
              <a:buFontTx/>
              <a:buNone/>
            </a:pPr>
            <a:r>
              <a:rPr lang="en-US" altLang="es-CR" sz="2000" b="1" dirty="0">
                <a:solidFill>
                  <a:srgbClr val="FF0000"/>
                </a:solidFill>
                <a:latin typeface="Times New Roman" panose="02020603050405020304" pitchFamily="18" charset="0"/>
              </a:rPr>
              <a:t>2</a:t>
            </a:r>
          </a:p>
          <a:p>
            <a:pPr eaLnBrk="1" hangingPunct="1">
              <a:spcBef>
                <a:spcPct val="50000"/>
              </a:spcBef>
              <a:buClrTx/>
              <a:buSzTx/>
              <a:buFontTx/>
              <a:buNone/>
            </a:pPr>
            <a:r>
              <a:rPr lang="en-US" altLang="es-CR" sz="2000" b="1" dirty="0">
                <a:solidFill>
                  <a:srgbClr val="FF0000"/>
                </a:solidFill>
                <a:latin typeface="Times New Roman" panose="02020603050405020304" pitchFamily="18" charset="0"/>
              </a:rPr>
              <a:t>4</a:t>
            </a:r>
          </a:p>
          <a:p>
            <a:pPr eaLnBrk="1" hangingPunct="1">
              <a:spcBef>
                <a:spcPct val="50000"/>
              </a:spcBef>
              <a:buClrTx/>
              <a:buSzTx/>
              <a:buFontTx/>
              <a:buNone/>
            </a:pPr>
            <a:r>
              <a:rPr lang="en-US" altLang="es-CR" sz="2000" b="1" dirty="0">
                <a:solidFill>
                  <a:srgbClr val="FF0000"/>
                </a:solidFill>
                <a:latin typeface="Times New Roman" panose="02020603050405020304" pitchFamily="18" charset="0"/>
              </a:rPr>
              <a:t>3</a:t>
            </a:r>
          </a:p>
        </p:txBody>
      </p:sp>
      <p:sp>
        <p:nvSpPr>
          <p:cNvPr id="16440" name="Rectangle 56"/>
          <p:cNvSpPr>
            <a:spLocks noChangeArrowheads="1"/>
          </p:cNvSpPr>
          <p:nvPr/>
        </p:nvSpPr>
        <p:spPr bwMode="auto">
          <a:xfrm>
            <a:off x="4602331" y="4064133"/>
            <a:ext cx="1066800"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50000"/>
              </a:spcBef>
              <a:buClrTx/>
              <a:buSzTx/>
              <a:buFontTx/>
              <a:buNone/>
            </a:pPr>
            <a:r>
              <a:rPr lang="en-US" altLang="es-CR" sz="2400" b="1" dirty="0">
                <a:latin typeface="Times New Roman" panose="02020603050405020304" pitchFamily="18" charset="0"/>
              </a:rPr>
              <a:t>3,243</a:t>
            </a:r>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03177" y="4454121"/>
            <a:ext cx="2403879" cy="2403879"/>
          </a:xfrm>
          <a:prstGeom prst="rect">
            <a:avLst/>
          </a:prstGeom>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6386"/>
                                        </p:tgtEl>
                                        <p:attrNameLst>
                                          <p:attrName>style.visibility</p:attrName>
                                        </p:attrNameLst>
                                      </p:cBhvr>
                                      <p:to>
                                        <p:strVal val="visible"/>
                                      </p:to>
                                    </p:set>
                                    <p:anim calcmode="lin" valueType="num">
                                      <p:cBhvr additive="base">
                                        <p:cTn id="7" dur="500" fill="hold"/>
                                        <p:tgtEl>
                                          <p:spTgt spid="16386"/>
                                        </p:tgtEl>
                                        <p:attrNameLst>
                                          <p:attrName>ppt_x</p:attrName>
                                        </p:attrNameLst>
                                      </p:cBhvr>
                                      <p:tavLst>
                                        <p:tav tm="0">
                                          <p:val>
                                            <p:strVal val="0-#ppt_w/2"/>
                                          </p:val>
                                        </p:tav>
                                        <p:tav tm="100000">
                                          <p:val>
                                            <p:strVal val="#ppt_x"/>
                                          </p:val>
                                        </p:tav>
                                      </p:tavLst>
                                    </p:anim>
                                    <p:anim calcmode="lin" valueType="num">
                                      <p:cBhvr additive="base">
                                        <p:cTn id="8" dur="500" fill="hold"/>
                                        <p:tgtEl>
                                          <p:spTgt spid="16386"/>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6387">
                                            <p:txEl>
                                              <p:pRg st="0" end="0"/>
                                            </p:txEl>
                                          </p:spTgt>
                                        </p:tgtEl>
                                        <p:attrNameLst>
                                          <p:attrName>style.visibility</p:attrName>
                                        </p:attrNameLst>
                                      </p:cBhvr>
                                      <p:to>
                                        <p:strVal val="visible"/>
                                      </p:to>
                                    </p:set>
                                    <p:anim calcmode="lin" valueType="num">
                                      <p:cBhvr additive="base">
                                        <p:cTn id="12" dur="500" fill="hold"/>
                                        <p:tgtEl>
                                          <p:spTgt spid="16387">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16387">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6387">
                                            <p:txEl>
                                              <p:pRg st="5" end="5"/>
                                            </p:txEl>
                                          </p:spTgt>
                                        </p:tgtEl>
                                        <p:attrNameLst>
                                          <p:attrName>style.visibility</p:attrName>
                                        </p:attrNameLst>
                                      </p:cBhvr>
                                      <p:to>
                                        <p:strVal val="visible"/>
                                      </p:to>
                                    </p:set>
                                    <p:anim calcmode="lin" valueType="num">
                                      <p:cBhvr additive="base">
                                        <p:cTn id="17" dur="500" fill="hold"/>
                                        <p:tgtEl>
                                          <p:spTgt spid="16387">
                                            <p:txEl>
                                              <p:pRg st="5" end="5"/>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6387">
                                            <p:txEl>
                                              <p:pRg st="5" end="5"/>
                                            </p:txEl>
                                          </p:spTgt>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8" fill="hold" nodeType="afterEffect">
                                  <p:stCondLst>
                                    <p:cond delay="0"/>
                                  </p:stCondLst>
                                  <p:childTnLst>
                                    <p:set>
                                      <p:cBhvr>
                                        <p:cTn id="21" dur="1" fill="hold">
                                          <p:stCondLst>
                                            <p:cond delay="0"/>
                                          </p:stCondLst>
                                        </p:cTn>
                                        <p:tgtEl>
                                          <p:spTgt spid="16438"/>
                                        </p:tgtEl>
                                        <p:attrNameLst>
                                          <p:attrName>style.visibility</p:attrName>
                                        </p:attrNameLst>
                                      </p:cBhvr>
                                      <p:to>
                                        <p:strVal val="visible"/>
                                      </p:to>
                                    </p:set>
                                    <p:anim calcmode="lin" valueType="num">
                                      <p:cBhvr additive="base">
                                        <p:cTn id="22" dur="500" fill="hold"/>
                                        <p:tgtEl>
                                          <p:spTgt spid="16438"/>
                                        </p:tgtEl>
                                        <p:attrNameLst>
                                          <p:attrName>ppt_x</p:attrName>
                                        </p:attrNameLst>
                                      </p:cBhvr>
                                      <p:tavLst>
                                        <p:tav tm="0">
                                          <p:val>
                                            <p:strVal val="0-#ppt_w/2"/>
                                          </p:val>
                                        </p:tav>
                                        <p:tav tm="100000">
                                          <p:val>
                                            <p:strVal val="#ppt_x"/>
                                          </p:val>
                                        </p:tav>
                                      </p:tavLst>
                                    </p:anim>
                                    <p:anim calcmode="lin" valueType="num">
                                      <p:cBhvr additive="base">
                                        <p:cTn id="23" dur="500" fill="hold"/>
                                        <p:tgtEl>
                                          <p:spTgt spid="16438"/>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16439"/>
                                        </p:tgtEl>
                                        <p:attrNameLst>
                                          <p:attrName>style.visibility</p:attrName>
                                        </p:attrNameLst>
                                      </p:cBhvr>
                                      <p:to>
                                        <p:strVal val="visible"/>
                                      </p:to>
                                    </p:set>
                                    <p:anim calcmode="lin" valueType="num">
                                      <p:cBhvr additive="base">
                                        <p:cTn id="27" dur="500" fill="hold"/>
                                        <p:tgtEl>
                                          <p:spTgt spid="16439"/>
                                        </p:tgtEl>
                                        <p:attrNameLst>
                                          <p:attrName>ppt_x</p:attrName>
                                        </p:attrNameLst>
                                      </p:cBhvr>
                                      <p:tavLst>
                                        <p:tav tm="0">
                                          <p:val>
                                            <p:strVal val="0-#ppt_w/2"/>
                                          </p:val>
                                        </p:tav>
                                        <p:tav tm="100000">
                                          <p:val>
                                            <p:strVal val="#ppt_x"/>
                                          </p:val>
                                        </p:tav>
                                      </p:tavLst>
                                    </p:anim>
                                    <p:anim calcmode="lin" valueType="num">
                                      <p:cBhvr additive="base">
                                        <p:cTn id="28" dur="500" fill="hold"/>
                                        <p:tgtEl>
                                          <p:spTgt spid="16439"/>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16440"/>
                                        </p:tgtEl>
                                        <p:attrNameLst>
                                          <p:attrName>style.visibility</p:attrName>
                                        </p:attrNameLst>
                                      </p:cBhvr>
                                      <p:to>
                                        <p:strVal val="visible"/>
                                      </p:to>
                                    </p:set>
                                    <p:anim calcmode="lin" valueType="num">
                                      <p:cBhvr additive="base">
                                        <p:cTn id="32" dur="500" fill="hold"/>
                                        <p:tgtEl>
                                          <p:spTgt spid="16440"/>
                                        </p:tgtEl>
                                        <p:attrNameLst>
                                          <p:attrName>ppt_x</p:attrName>
                                        </p:attrNameLst>
                                      </p:cBhvr>
                                      <p:tavLst>
                                        <p:tav tm="0">
                                          <p:val>
                                            <p:strVal val="0-#ppt_w/2"/>
                                          </p:val>
                                        </p:tav>
                                        <p:tav tm="100000">
                                          <p:val>
                                            <p:strVal val="#ppt_x"/>
                                          </p:val>
                                        </p:tav>
                                      </p:tavLst>
                                    </p:anim>
                                    <p:anim calcmode="lin" valueType="num">
                                      <p:cBhvr additive="base">
                                        <p:cTn id="33" dur="500" fill="hold"/>
                                        <p:tgtEl>
                                          <p:spTgt spid="164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utoUpdateAnimBg="0"/>
      <p:bldP spid="16387" grpId="0" build="p" autoUpdateAnimBg="0" advAuto="0"/>
      <p:bldP spid="16439" grpId="0" autoUpdateAnimBg="0"/>
      <p:bldP spid="16440"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ítulo 1"/>
          <p:cNvSpPr>
            <a:spLocks noGrp="1"/>
          </p:cNvSpPr>
          <p:nvPr>
            <p:ph type="title"/>
          </p:nvPr>
        </p:nvSpPr>
        <p:spPr>
          <a:xfrm>
            <a:off x="228600" y="306388"/>
            <a:ext cx="7467600" cy="1446212"/>
          </a:xfrm>
        </p:spPr>
        <p:txBody>
          <a:bodyPr/>
          <a:lstStyle/>
          <a:p>
            <a:r>
              <a:rPr lang="es-ES" altLang="es-MX" b="1" dirty="0" smtClean="0"/>
              <a:t>Muhammad </a:t>
            </a:r>
            <a:r>
              <a:rPr lang="es-ES" altLang="es-MX" b="1" dirty="0" err="1" smtClean="0"/>
              <a:t>ibn</a:t>
            </a:r>
            <a:r>
              <a:rPr lang="es-ES" altLang="es-MX" b="1" dirty="0" smtClean="0"/>
              <a:t> Musa </a:t>
            </a:r>
            <a:r>
              <a:rPr lang="es-ES" altLang="es-MX" b="1" dirty="0" err="1" smtClean="0">
                <a:solidFill>
                  <a:srgbClr val="0066FF"/>
                </a:solidFill>
              </a:rPr>
              <a:t>Al’khowarizmi</a:t>
            </a:r>
            <a:r>
              <a:rPr lang="es-ES" altLang="es-MX" b="1" dirty="0" smtClean="0"/>
              <a:t> (S. XII)</a:t>
            </a:r>
            <a:endParaRPr lang="es-MX" altLang="en-US" dirty="0" smtClean="0"/>
          </a:p>
        </p:txBody>
      </p:sp>
      <p:sp>
        <p:nvSpPr>
          <p:cNvPr id="20483" name="Marcador de fecha 3"/>
          <p:cNvSpPr>
            <a:spLocks noGrp="1"/>
          </p:cNvSpPr>
          <p:nvPr>
            <p:ph type="dt" sz="quarter" idx="10"/>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81D40FFE-1EF0-4A33-9ADA-DEBE11FC52BC}" type="datetime1">
              <a:rPr lang="es-ES" altLang="en-US" sz="1400" smtClean="0">
                <a:latin typeface="Times New Roman" panose="02020603050405020304" pitchFamily="18" charset="0"/>
              </a:rPr>
              <a:pPr>
                <a:spcBef>
                  <a:spcPct val="0"/>
                </a:spcBef>
                <a:buClrTx/>
                <a:buSzTx/>
                <a:buFontTx/>
                <a:buNone/>
              </a:pPr>
              <a:t>08/03/2023</a:t>
            </a:fld>
            <a:endParaRPr lang="es-ES" altLang="en-US" sz="1400" smtClean="0">
              <a:latin typeface="Times New Roman" panose="02020603050405020304" pitchFamily="18" charset="0"/>
            </a:endParaRPr>
          </a:p>
        </p:txBody>
      </p:sp>
      <p:sp>
        <p:nvSpPr>
          <p:cNvPr id="20484" name="Marcador de pie de página 4"/>
          <p:cNvSpPr>
            <a:spLocks noGrp="1"/>
          </p:cNvSpPr>
          <p:nvPr>
            <p:ph type="ftr" sz="quarter" idx="11"/>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r>
              <a:rPr lang="es-ES" altLang="en-US" sz="1400" dirty="0" smtClean="0">
                <a:latin typeface="Times New Roman" panose="02020603050405020304" pitchFamily="18" charset="0"/>
              </a:rPr>
              <a:t>M. Sc. Sander Pacheco Araya</a:t>
            </a:r>
          </a:p>
        </p:txBody>
      </p:sp>
      <p:sp>
        <p:nvSpPr>
          <p:cNvPr id="20485" name="Marcador de número de diapositiva 5"/>
          <p:cNvSpPr>
            <a:spLocks noGrp="1"/>
          </p:cNvSpPr>
          <p:nvPr>
            <p:ph type="sldNum" sz="quarter" idx="12"/>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452E609D-5643-48F9-B2AA-56CEAB226814}" type="slidenum">
              <a:rPr lang="es-ES" altLang="es-CR" sz="1400" smtClean="0">
                <a:latin typeface="Times New Roman" panose="02020603050405020304" pitchFamily="18" charset="0"/>
              </a:rPr>
              <a:pPr>
                <a:spcBef>
                  <a:spcPct val="0"/>
                </a:spcBef>
                <a:buClrTx/>
                <a:buSzTx/>
                <a:buFontTx/>
                <a:buNone/>
              </a:pPr>
              <a:t>8</a:t>
            </a:fld>
            <a:endParaRPr lang="es-ES" altLang="es-CR" sz="1400" smtClean="0">
              <a:latin typeface="Times New Roman" panose="02020603050405020304" pitchFamily="18" charset="0"/>
            </a:endParaRPr>
          </a:p>
        </p:txBody>
      </p:sp>
      <p:sp>
        <p:nvSpPr>
          <p:cNvPr id="7" name="Rectangle 3"/>
          <p:cNvSpPr txBox="1">
            <a:spLocks noChangeArrowheads="1"/>
          </p:cNvSpPr>
          <p:nvPr/>
        </p:nvSpPr>
        <p:spPr bwMode="auto">
          <a:xfrm>
            <a:off x="685800" y="1981200"/>
            <a:ext cx="4462264"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lr>
                <a:schemeClr val="bg2"/>
              </a:buClr>
              <a:buSzPct val="65000"/>
              <a:buFont typeface="Wingdings" panose="05000000000000000000"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bg2"/>
              </a:buClr>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
              <a:defRPr sz="2400">
                <a:solidFill>
                  <a:schemeClr val="tx1"/>
                </a:solidFill>
                <a:latin typeface="+mn-lt"/>
              </a:defRPr>
            </a:lvl3pPr>
            <a:lvl4pPr marL="1600200" indent="-228600" algn="l" rtl="0" eaLnBrk="0" fontAlgn="base" hangingPunct="0">
              <a:spcBef>
                <a:spcPct val="20000"/>
              </a:spcBef>
              <a:spcAft>
                <a:spcPct val="0"/>
              </a:spcAft>
              <a:buClr>
                <a:schemeClr val="bg2"/>
              </a:buClr>
              <a:buChar char="–"/>
              <a:defRPr sz="2000">
                <a:solidFill>
                  <a:schemeClr val="tx1"/>
                </a:solidFill>
                <a:latin typeface="+mn-lt"/>
              </a:defRPr>
            </a:lvl4pPr>
            <a:lvl5pPr marL="2057400" indent="-228600" algn="l" rtl="0" eaLnBrk="0" fontAlgn="base" hangingPunct="0">
              <a:spcBef>
                <a:spcPct val="20000"/>
              </a:spcBef>
              <a:spcAft>
                <a:spcPct val="0"/>
              </a:spcAft>
              <a:buClr>
                <a:schemeClr val="bg2"/>
              </a:buClr>
              <a:buChar char="•"/>
              <a:defRPr sz="2000">
                <a:solidFill>
                  <a:schemeClr val="tx1"/>
                </a:solidFill>
                <a:latin typeface="+mn-lt"/>
              </a:defRPr>
            </a:lvl5pPr>
            <a:lvl6pPr marL="2514600" indent="-228600" algn="l" rtl="0" fontAlgn="base">
              <a:spcBef>
                <a:spcPct val="20000"/>
              </a:spcBef>
              <a:spcAft>
                <a:spcPct val="0"/>
              </a:spcAft>
              <a:buClr>
                <a:schemeClr val="bg2"/>
              </a:buClr>
              <a:buChar char="•"/>
              <a:defRPr sz="2000">
                <a:solidFill>
                  <a:schemeClr val="tx1"/>
                </a:solidFill>
                <a:latin typeface="+mn-lt"/>
              </a:defRPr>
            </a:lvl6pPr>
            <a:lvl7pPr marL="2971800" indent="-228600" algn="l" rtl="0" fontAlgn="base">
              <a:spcBef>
                <a:spcPct val="20000"/>
              </a:spcBef>
              <a:spcAft>
                <a:spcPct val="0"/>
              </a:spcAft>
              <a:buClr>
                <a:schemeClr val="bg2"/>
              </a:buClr>
              <a:buChar char="•"/>
              <a:defRPr sz="2000">
                <a:solidFill>
                  <a:schemeClr val="tx1"/>
                </a:solidFill>
                <a:latin typeface="+mn-lt"/>
              </a:defRPr>
            </a:lvl7pPr>
            <a:lvl8pPr marL="3429000" indent="-228600" algn="l" rtl="0" fontAlgn="base">
              <a:spcBef>
                <a:spcPct val="20000"/>
              </a:spcBef>
              <a:spcAft>
                <a:spcPct val="0"/>
              </a:spcAft>
              <a:buClr>
                <a:schemeClr val="bg2"/>
              </a:buClr>
              <a:buChar char="•"/>
              <a:defRPr sz="2000">
                <a:solidFill>
                  <a:schemeClr val="tx1"/>
                </a:solidFill>
                <a:latin typeface="+mn-lt"/>
              </a:defRPr>
            </a:lvl8pPr>
            <a:lvl9pPr marL="3886200" indent="-228600" algn="l" rtl="0" fontAlgn="base">
              <a:spcBef>
                <a:spcPct val="20000"/>
              </a:spcBef>
              <a:spcAft>
                <a:spcPct val="0"/>
              </a:spcAft>
              <a:buClr>
                <a:schemeClr val="bg2"/>
              </a:buClr>
              <a:buChar char="•"/>
              <a:defRPr sz="2000">
                <a:solidFill>
                  <a:schemeClr val="tx1"/>
                </a:solidFill>
                <a:latin typeface="+mn-lt"/>
              </a:defRPr>
            </a:lvl9pPr>
          </a:lstStyle>
          <a:p>
            <a:pPr>
              <a:defRPr/>
            </a:pPr>
            <a:r>
              <a:rPr lang="es-ES" altLang="es-MX" sz="2400" b="1" kern="0" dirty="0"/>
              <a:t>Desarrolló el concepto de un proceso escrito a seguir para alcanzar un objetivo</a:t>
            </a:r>
            <a:r>
              <a:rPr lang="es-ES" altLang="es-MX" sz="2400" b="1" kern="0" dirty="0" smtClean="0"/>
              <a:t>.</a:t>
            </a:r>
          </a:p>
          <a:p>
            <a:pPr>
              <a:defRPr/>
            </a:pPr>
            <a:endParaRPr lang="es-ES" altLang="es-MX" sz="2400" b="1" kern="0" dirty="0"/>
          </a:p>
          <a:p>
            <a:pPr>
              <a:defRPr/>
            </a:pPr>
            <a:r>
              <a:rPr lang="es-ES" altLang="es-MX" sz="2400" kern="0" dirty="0">
                <a:hlinkClick r:id="rId2"/>
              </a:rPr>
              <a:t>https://</a:t>
            </a:r>
            <a:r>
              <a:rPr lang="es-ES" altLang="es-MX" sz="2400" kern="0" dirty="0" smtClean="0">
                <a:hlinkClick r:id="rId2"/>
              </a:rPr>
              <a:t>es.wikipedia.org/wiki/Al-Juarismi</a:t>
            </a:r>
            <a:endParaRPr lang="es-ES" altLang="es-MX" sz="2400" kern="0" dirty="0" smtClean="0"/>
          </a:p>
          <a:p>
            <a:pPr>
              <a:defRPr/>
            </a:pPr>
            <a:endParaRPr lang="es-ES" altLang="es-MX" sz="2400" kern="0" dirty="0"/>
          </a:p>
        </p:txBody>
      </p:sp>
      <p:pic>
        <p:nvPicPr>
          <p:cNvPr id="2048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0350" y="2294237"/>
            <a:ext cx="2355850" cy="3392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8434" name="Picture 2"/>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24025" y="1676400"/>
            <a:ext cx="30130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435" name="Rectangle 3"/>
          <p:cNvSpPr>
            <a:spLocks noGrp="1" noChangeArrowheads="1"/>
          </p:cNvSpPr>
          <p:nvPr>
            <p:ph type="body" idx="1"/>
          </p:nvPr>
        </p:nvSpPr>
        <p:spPr>
          <a:xfrm>
            <a:off x="4800600" y="1685925"/>
            <a:ext cx="2819400" cy="4181475"/>
          </a:xfrm>
          <a:noFill/>
        </p:spPr>
        <p:txBody>
          <a:bodyPr/>
          <a:lstStyle/>
          <a:p>
            <a:r>
              <a:rPr lang="en-US" altLang="es-MX" dirty="0" err="1" smtClean="0"/>
              <a:t>Trazó</a:t>
            </a:r>
            <a:r>
              <a:rPr lang="en-US" altLang="es-MX" dirty="0" smtClean="0"/>
              <a:t> las ideas para </a:t>
            </a:r>
            <a:r>
              <a:rPr lang="en-US" altLang="es-MX" dirty="0" err="1" smtClean="0"/>
              <a:t>una</a:t>
            </a:r>
            <a:r>
              <a:rPr lang="en-US" altLang="es-MX" dirty="0" smtClean="0"/>
              <a:t> </a:t>
            </a:r>
            <a:r>
              <a:rPr lang="en-US" altLang="es-MX" dirty="0" err="1" smtClean="0"/>
              <a:t>sumadora</a:t>
            </a:r>
            <a:r>
              <a:rPr lang="en-US" altLang="es-MX" dirty="0" smtClean="0"/>
              <a:t> </a:t>
            </a:r>
            <a:r>
              <a:rPr lang="en-US" altLang="es-MX" dirty="0" err="1" smtClean="0"/>
              <a:t>mecánica</a:t>
            </a:r>
            <a:endParaRPr lang="en-US" altLang="es-MX" dirty="0" smtClean="0"/>
          </a:p>
        </p:txBody>
      </p:sp>
      <p:sp>
        <p:nvSpPr>
          <p:cNvPr id="18436" name="Rectangle 4"/>
          <p:cNvSpPr>
            <a:spLocks noGrp="1" noChangeArrowheads="1"/>
          </p:cNvSpPr>
          <p:nvPr>
            <p:ph type="title"/>
          </p:nvPr>
        </p:nvSpPr>
        <p:spPr>
          <a:noFill/>
        </p:spPr>
        <p:txBody>
          <a:bodyPr/>
          <a:lstStyle/>
          <a:p>
            <a:r>
              <a:rPr lang="en-US" altLang="es-MX" smtClean="0"/>
              <a:t>Leonardo Da Vinci(1452-1519)</a:t>
            </a:r>
          </a:p>
        </p:txBody>
      </p:sp>
      <p:sp>
        <p:nvSpPr>
          <p:cNvPr id="2" name="CuadroTexto 1"/>
          <p:cNvSpPr txBox="1"/>
          <p:nvPr/>
        </p:nvSpPr>
        <p:spPr>
          <a:xfrm>
            <a:off x="851612" y="6165304"/>
            <a:ext cx="6221575" cy="461665"/>
          </a:xfrm>
          <a:prstGeom prst="rect">
            <a:avLst/>
          </a:prstGeom>
          <a:noFill/>
        </p:spPr>
        <p:txBody>
          <a:bodyPr wrap="none" rtlCol="0">
            <a:spAutoFit/>
          </a:bodyPr>
          <a:lstStyle/>
          <a:p>
            <a:r>
              <a:rPr lang="en-US" dirty="0" smtClean="0"/>
              <a:t>https://es.wikipedia.org/wiki/Leonardo_da_Vinci</a:t>
            </a:r>
            <a:endParaRPr lang="en-US"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8436"/>
                                        </p:tgtEl>
                                        <p:attrNameLst>
                                          <p:attrName>style.visibility</p:attrName>
                                        </p:attrNameLst>
                                      </p:cBhvr>
                                      <p:to>
                                        <p:strVal val="visible"/>
                                      </p:to>
                                    </p:set>
                                    <p:anim calcmode="lin" valueType="num">
                                      <p:cBhvr additive="base">
                                        <p:cTn id="7" dur="500" fill="hold"/>
                                        <p:tgtEl>
                                          <p:spTgt spid="18436"/>
                                        </p:tgtEl>
                                        <p:attrNameLst>
                                          <p:attrName>ppt_x</p:attrName>
                                        </p:attrNameLst>
                                      </p:cBhvr>
                                      <p:tavLst>
                                        <p:tav tm="0">
                                          <p:val>
                                            <p:strVal val="0-#ppt_w/2"/>
                                          </p:val>
                                        </p:tav>
                                        <p:tav tm="100000">
                                          <p:val>
                                            <p:strVal val="#ppt_x"/>
                                          </p:val>
                                        </p:tav>
                                      </p:tavLst>
                                    </p:anim>
                                    <p:anim calcmode="lin" valueType="num">
                                      <p:cBhvr additive="base">
                                        <p:cTn id="8" dur="500" fill="hold"/>
                                        <p:tgtEl>
                                          <p:spTgt spid="18436"/>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18434"/>
                                        </p:tgtEl>
                                        <p:attrNameLst>
                                          <p:attrName>style.visibility</p:attrName>
                                        </p:attrNameLst>
                                      </p:cBhvr>
                                      <p:to>
                                        <p:strVal val="visible"/>
                                      </p:to>
                                    </p:set>
                                    <p:anim calcmode="lin" valueType="num">
                                      <p:cBhvr additive="base">
                                        <p:cTn id="12" dur="500" fill="hold"/>
                                        <p:tgtEl>
                                          <p:spTgt spid="18434"/>
                                        </p:tgtEl>
                                        <p:attrNameLst>
                                          <p:attrName>ppt_x</p:attrName>
                                        </p:attrNameLst>
                                      </p:cBhvr>
                                      <p:tavLst>
                                        <p:tav tm="0">
                                          <p:val>
                                            <p:strVal val="0-#ppt_w/2"/>
                                          </p:val>
                                        </p:tav>
                                        <p:tav tm="100000">
                                          <p:val>
                                            <p:strVal val="#ppt_x"/>
                                          </p:val>
                                        </p:tav>
                                      </p:tavLst>
                                    </p:anim>
                                    <p:anim calcmode="lin" valueType="num">
                                      <p:cBhvr additive="base">
                                        <p:cTn id="13" dur="500" fill="hold"/>
                                        <p:tgtEl>
                                          <p:spTgt spid="18434"/>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8435">
                                            <p:txEl>
                                              <p:pRg st="0" end="0"/>
                                            </p:txEl>
                                          </p:spTgt>
                                        </p:tgtEl>
                                        <p:attrNameLst>
                                          <p:attrName>style.visibility</p:attrName>
                                        </p:attrNameLst>
                                      </p:cBhvr>
                                      <p:to>
                                        <p:strVal val="visible"/>
                                      </p:to>
                                    </p:set>
                                    <p:anim calcmode="lin" valueType="num">
                                      <p:cBhvr additive="base">
                                        <p:cTn id="17" dur="500" fill="hold"/>
                                        <p:tgtEl>
                                          <p:spTgt spid="18435">
                                            <p:txEl>
                                              <p:pRg st="0" end="0"/>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8435">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utoUpdateAnimBg="0" advAuto="0"/>
      <p:bldP spid="18436"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3" name="Rectangle 3"/>
          <p:cNvSpPr>
            <a:spLocks noGrp="1" noChangeArrowheads="1"/>
          </p:cNvSpPr>
          <p:nvPr>
            <p:ph type="body" idx="1"/>
          </p:nvPr>
        </p:nvSpPr>
        <p:spPr>
          <a:xfrm>
            <a:off x="179388" y="1168400"/>
            <a:ext cx="4038600" cy="4486275"/>
          </a:xfrm>
          <a:noFill/>
        </p:spPr>
        <p:txBody>
          <a:bodyPr/>
          <a:lstStyle/>
          <a:p>
            <a:r>
              <a:rPr lang="en-US" altLang="es-MX" sz="2800" dirty="0" err="1" smtClean="0"/>
              <a:t>Inventó</a:t>
            </a:r>
            <a:r>
              <a:rPr lang="en-US" altLang="es-MX" sz="2800" dirty="0" smtClean="0"/>
              <a:t> y </a:t>
            </a:r>
            <a:r>
              <a:rPr lang="en-US" altLang="es-MX" sz="2800" dirty="0" err="1" smtClean="0"/>
              <a:t>construyó</a:t>
            </a:r>
            <a:r>
              <a:rPr lang="en-US" altLang="es-MX" sz="2800" dirty="0" smtClean="0"/>
              <a:t> la </a:t>
            </a:r>
            <a:r>
              <a:rPr lang="en-US" altLang="es-MX" sz="2800" dirty="0" err="1" smtClean="0"/>
              <a:t>primera</a:t>
            </a:r>
            <a:r>
              <a:rPr lang="en-US" altLang="es-MX" sz="2800" dirty="0" smtClean="0"/>
              <a:t> </a:t>
            </a:r>
            <a:r>
              <a:rPr lang="en-US" altLang="es-MX" sz="2800" dirty="0" err="1" smtClean="0"/>
              <a:t>sumadora</a:t>
            </a:r>
            <a:r>
              <a:rPr lang="en-US" altLang="es-MX" sz="2800" dirty="0" smtClean="0"/>
              <a:t> </a:t>
            </a:r>
            <a:r>
              <a:rPr lang="en-US" altLang="es-MX" sz="2800" dirty="0" err="1" smtClean="0"/>
              <a:t>mecánica</a:t>
            </a:r>
            <a:r>
              <a:rPr lang="en-US" altLang="es-MX" sz="2800" dirty="0" smtClean="0"/>
              <a:t>.  se le </a:t>
            </a:r>
            <a:r>
              <a:rPr lang="en-US" altLang="es-MX" sz="2800" dirty="0" err="1" smtClean="0"/>
              <a:t>llamó</a:t>
            </a:r>
            <a:r>
              <a:rPr lang="en-US" altLang="es-MX" sz="2800" dirty="0" smtClean="0"/>
              <a:t> </a:t>
            </a:r>
            <a:r>
              <a:rPr lang="en-US" altLang="es-MX" sz="2800" dirty="0" err="1" smtClean="0"/>
              <a:t>Pascalina</a:t>
            </a:r>
            <a:r>
              <a:rPr lang="en-US" altLang="es-MX" sz="2800" dirty="0" smtClean="0"/>
              <a:t> y </a:t>
            </a:r>
            <a:r>
              <a:rPr lang="en-US" altLang="es-MX" sz="2800" dirty="0" err="1" smtClean="0"/>
              <a:t>funcionaba</a:t>
            </a:r>
            <a:r>
              <a:rPr lang="en-US" altLang="es-MX" sz="2800" dirty="0" smtClean="0"/>
              <a:t> </a:t>
            </a:r>
            <a:r>
              <a:rPr lang="en-US" altLang="es-MX" sz="2800" dirty="0" err="1" smtClean="0"/>
              <a:t>como</a:t>
            </a:r>
            <a:r>
              <a:rPr lang="en-US" altLang="es-MX" sz="2800" dirty="0" smtClean="0"/>
              <a:t> </a:t>
            </a:r>
            <a:r>
              <a:rPr lang="en-US" altLang="es-MX" sz="2800" dirty="0" err="1" smtClean="0"/>
              <a:t>maquinaria</a:t>
            </a:r>
            <a:r>
              <a:rPr lang="en-US" altLang="es-MX" sz="2800" dirty="0" smtClean="0"/>
              <a:t> a base de </a:t>
            </a:r>
            <a:r>
              <a:rPr lang="en-US" altLang="es-MX" sz="2800" dirty="0" err="1" smtClean="0"/>
              <a:t>engranajes</a:t>
            </a:r>
            <a:r>
              <a:rPr lang="en-US" altLang="es-MX" sz="2800" dirty="0" smtClean="0"/>
              <a:t> y </a:t>
            </a:r>
            <a:r>
              <a:rPr lang="en-US" altLang="es-MX" sz="2800" dirty="0" err="1" smtClean="0"/>
              <a:t>ruedas</a:t>
            </a:r>
            <a:r>
              <a:rPr lang="en-US" altLang="es-MX" sz="2800" dirty="0" smtClean="0"/>
              <a:t>.</a:t>
            </a:r>
          </a:p>
          <a:p>
            <a:r>
              <a:rPr lang="en-GB" altLang="es-CR" sz="2800" dirty="0" smtClean="0">
                <a:latin typeface="Comic Sans MS" panose="030F0702030302020204" pitchFamily="66" charset="0"/>
              </a:rPr>
              <a:t>1642 </a:t>
            </a:r>
          </a:p>
          <a:p>
            <a:endParaRPr lang="en-US" altLang="es-MX" dirty="0" smtClean="0"/>
          </a:p>
        </p:txBody>
      </p:sp>
      <p:sp>
        <p:nvSpPr>
          <p:cNvPr id="20484" name="Rectangle 4"/>
          <p:cNvSpPr>
            <a:spLocks noGrp="1" noChangeArrowheads="1"/>
          </p:cNvSpPr>
          <p:nvPr>
            <p:ph type="title"/>
          </p:nvPr>
        </p:nvSpPr>
        <p:spPr>
          <a:xfrm>
            <a:off x="0" y="115888"/>
            <a:ext cx="8020050" cy="1020762"/>
          </a:xfrm>
          <a:noFill/>
        </p:spPr>
        <p:txBody>
          <a:bodyPr/>
          <a:lstStyle/>
          <a:p>
            <a:r>
              <a:rPr lang="en-US" altLang="es-MX" dirty="0" smtClean="0"/>
              <a:t>Blaise Pascal(1623-1662)</a:t>
            </a:r>
          </a:p>
        </p:txBody>
      </p:sp>
      <p:sp>
        <p:nvSpPr>
          <p:cNvPr id="2" name="CuadroTexto 1"/>
          <p:cNvSpPr txBox="1"/>
          <p:nvPr/>
        </p:nvSpPr>
        <p:spPr>
          <a:xfrm>
            <a:off x="501540" y="6317745"/>
            <a:ext cx="5488234" cy="461665"/>
          </a:xfrm>
          <a:prstGeom prst="rect">
            <a:avLst/>
          </a:prstGeom>
          <a:noFill/>
        </p:spPr>
        <p:txBody>
          <a:bodyPr wrap="none" rtlCol="0">
            <a:spAutoFit/>
          </a:bodyPr>
          <a:lstStyle/>
          <a:p>
            <a:r>
              <a:rPr lang="en-US" dirty="0" smtClean="0"/>
              <a:t>https://es.wikipedia.org/wiki/Blaise_Pascal</a:t>
            </a:r>
            <a:endParaRPr lang="en-US" dirty="0"/>
          </a:p>
        </p:txBody>
      </p:sp>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2680" y="3887390"/>
            <a:ext cx="2934188" cy="1844824"/>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92868" y="1136650"/>
            <a:ext cx="2193812" cy="2652390"/>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0484"/>
                                        </p:tgtEl>
                                        <p:attrNameLst>
                                          <p:attrName>style.visibility</p:attrName>
                                        </p:attrNameLst>
                                      </p:cBhvr>
                                      <p:to>
                                        <p:strVal val="visible"/>
                                      </p:to>
                                    </p:set>
                                    <p:anim calcmode="lin" valueType="num">
                                      <p:cBhvr additive="base">
                                        <p:cTn id="7" dur="500" fill="hold"/>
                                        <p:tgtEl>
                                          <p:spTgt spid="20484"/>
                                        </p:tgtEl>
                                        <p:attrNameLst>
                                          <p:attrName>ppt_x</p:attrName>
                                        </p:attrNameLst>
                                      </p:cBhvr>
                                      <p:tavLst>
                                        <p:tav tm="0">
                                          <p:val>
                                            <p:strVal val="0-#ppt_w/2"/>
                                          </p:val>
                                        </p:tav>
                                        <p:tav tm="100000">
                                          <p:val>
                                            <p:strVal val="#ppt_x"/>
                                          </p:val>
                                        </p:tav>
                                      </p:tavLst>
                                    </p:anim>
                                    <p:anim calcmode="lin" valueType="num">
                                      <p:cBhvr additive="base">
                                        <p:cTn id="8" dur="500" fill="hold"/>
                                        <p:tgtEl>
                                          <p:spTgt spid="2048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0483">
                                            <p:txEl>
                                              <p:pRg st="0" end="0"/>
                                            </p:txEl>
                                          </p:spTgt>
                                        </p:tgtEl>
                                        <p:attrNameLst>
                                          <p:attrName>style.visibility</p:attrName>
                                        </p:attrNameLst>
                                      </p:cBhvr>
                                      <p:to>
                                        <p:strVal val="visible"/>
                                      </p:to>
                                    </p:set>
                                    <p:anim calcmode="lin" valueType="num">
                                      <p:cBhvr additive="base">
                                        <p:cTn id="12" dur="500" fill="hold"/>
                                        <p:tgtEl>
                                          <p:spTgt spid="20483">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2048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20483">
                                            <p:txEl>
                                              <p:pRg st="1" end="1"/>
                                            </p:txEl>
                                          </p:spTgt>
                                        </p:tgtEl>
                                        <p:attrNameLst>
                                          <p:attrName>style.visibility</p:attrName>
                                        </p:attrNameLst>
                                      </p:cBhvr>
                                      <p:to>
                                        <p:strVal val="visible"/>
                                      </p:to>
                                    </p:set>
                                    <p:anim calcmode="lin" valueType="num">
                                      <p:cBhvr additive="base">
                                        <p:cTn id="17" dur="500" fill="hold"/>
                                        <p:tgtEl>
                                          <p:spTgt spid="20483">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048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autoUpdateAnimBg="0" advAuto="0"/>
      <p:bldP spid="20484"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ítulo 1"/>
          <p:cNvSpPr>
            <a:spLocks noGrp="1"/>
          </p:cNvSpPr>
          <p:nvPr>
            <p:ph type="title"/>
          </p:nvPr>
        </p:nvSpPr>
        <p:spPr>
          <a:xfrm>
            <a:off x="228600" y="306388"/>
            <a:ext cx="7467600" cy="1446212"/>
          </a:xfrm>
        </p:spPr>
        <p:txBody>
          <a:bodyPr/>
          <a:lstStyle/>
          <a:p>
            <a:r>
              <a:rPr lang="es-MX" altLang="es-MX" b="1" dirty="0" smtClean="0"/>
              <a:t>Gottfried Wilhelm von Leibniz 1646 . 1716</a:t>
            </a:r>
            <a:endParaRPr lang="es-MX" altLang="es-MX" dirty="0" smtClean="0"/>
          </a:p>
        </p:txBody>
      </p:sp>
      <p:pic>
        <p:nvPicPr>
          <p:cNvPr id="27651" name="Marcador de contenido 6"/>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4643438" y="2060575"/>
            <a:ext cx="2609349" cy="3305175"/>
          </a:xfrm>
        </p:spPr>
      </p:pic>
      <p:sp>
        <p:nvSpPr>
          <p:cNvPr id="27652" name="Marcador de fecha 3"/>
          <p:cNvSpPr>
            <a:spLocks noGrp="1"/>
          </p:cNvSpPr>
          <p:nvPr>
            <p:ph type="dt" sz="quarter" idx="10"/>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28E7002A-C41D-4E3A-A089-ABAA4B9913C4}" type="datetime1">
              <a:rPr lang="es-ES" altLang="es-MX" sz="1400" smtClean="0">
                <a:latin typeface="Times New Roman" panose="02020603050405020304" pitchFamily="18" charset="0"/>
              </a:rPr>
              <a:pPr>
                <a:spcBef>
                  <a:spcPct val="0"/>
                </a:spcBef>
                <a:buClrTx/>
                <a:buSzTx/>
                <a:buFontTx/>
                <a:buNone/>
              </a:pPr>
              <a:t>08/03/2023</a:t>
            </a:fld>
            <a:endParaRPr lang="es-ES" altLang="es-MX" sz="1400" smtClean="0">
              <a:latin typeface="Times New Roman" panose="02020603050405020304" pitchFamily="18" charset="0"/>
            </a:endParaRPr>
          </a:p>
        </p:txBody>
      </p:sp>
      <p:sp>
        <p:nvSpPr>
          <p:cNvPr id="27653" name="Marcador de pie de página 4"/>
          <p:cNvSpPr>
            <a:spLocks noGrp="1"/>
          </p:cNvSpPr>
          <p:nvPr>
            <p:ph type="ftr" sz="quarter" idx="11"/>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r>
              <a:rPr lang="es-ES" altLang="es-MX" sz="1400" dirty="0" smtClean="0">
                <a:latin typeface="Times New Roman" panose="02020603050405020304" pitchFamily="18" charset="0"/>
              </a:rPr>
              <a:t>M. Sc. Sander Pacheco Araya</a:t>
            </a:r>
          </a:p>
        </p:txBody>
      </p:sp>
      <p:sp>
        <p:nvSpPr>
          <p:cNvPr id="27654" name="Marcador de número de diapositiva 5"/>
          <p:cNvSpPr>
            <a:spLocks noGrp="1"/>
          </p:cNvSpPr>
          <p:nvPr>
            <p:ph type="sldNum" sz="quarter" idx="12"/>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40835239-89E4-4898-8240-274F877CBD68}" type="slidenum">
              <a:rPr lang="es-ES" altLang="es-CR" sz="1400" smtClean="0">
                <a:latin typeface="Times New Roman" panose="02020603050405020304" pitchFamily="18" charset="0"/>
              </a:rPr>
              <a:pPr>
                <a:spcBef>
                  <a:spcPct val="0"/>
                </a:spcBef>
                <a:buClrTx/>
                <a:buSzTx/>
                <a:buFontTx/>
                <a:buNone/>
              </a:pPr>
              <a:t>11</a:t>
            </a:fld>
            <a:endParaRPr lang="es-ES" altLang="es-CR" sz="1400" smtClean="0">
              <a:latin typeface="Times New Roman" panose="02020603050405020304" pitchFamily="18" charset="0"/>
            </a:endParaRPr>
          </a:p>
        </p:txBody>
      </p:sp>
      <p:sp>
        <p:nvSpPr>
          <p:cNvPr id="27655" name="Rectángulo 7"/>
          <p:cNvSpPr>
            <a:spLocks noChangeArrowheads="1"/>
          </p:cNvSpPr>
          <p:nvPr/>
        </p:nvSpPr>
        <p:spPr bwMode="auto">
          <a:xfrm>
            <a:off x="204788" y="2035175"/>
            <a:ext cx="4572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r>
              <a:rPr lang="es-CR" altLang="es-MX" sz="2400" dirty="0" smtClean="0">
                <a:solidFill>
                  <a:srgbClr val="252525"/>
                </a:solidFill>
              </a:rPr>
              <a:t>Inventó </a:t>
            </a:r>
            <a:r>
              <a:rPr lang="es-CR" altLang="es-MX" sz="2400" dirty="0">
                <a:solidFill>
                  <a:srgbClr val="252525"/>
                </a:solidFill>
              </a:rPr>
              <a:t>el </a:t>
            </a:r>
            <a:r>
              <a:rPr lang="es-CR" altLang="es-MX" sz="2400" dirty="0">
                <a:solidFill>
                  <a:srgbClr val="0B0080"/>
                </a:solidFill>
                <a:hlinkClick r:id="rId3" tooltip="Cálculo infinitesimal"/>
              </a:rPr>
              <a:t>cálculo infinitesimal</a:t>
            </a:r>
            <a:r>
              <a:rPr lang="es-CR" altLang="es-MX" sz="2400" dirty="0">
                <a:solidFill>
                  <a:srgbClr val="252525"/>
                </a:solidFill>
              </a:rPr>
              <a:t>, sin conocer trabajo alguno de </a:t>
            </a:r>
            <a:r>
              <a:rPr lang="es-CR" altLang="es-MX" sz="2400" dirty="0">
                <a:solidFill>
                  <a:srgbClr val="0B0080"/>
                </a:solidFill>
                <a:hlinkClick r:id="rId4" tooltip="Isaac Newton"/>
              </a:rPr>
              <a:t>Newton</a:t>
            </a:r>
            <a:r>
              <a:rPr lang="es-CR" altLang="es-MX" sz="2400" dirty="0">
                <a:solidFill>
                  <a:srgbClr val="252525"/>
                </a:solidFill>
              </a:rPr>
              <a:t>, y su notación es la que se emplea desde entonces. También inventó el </a:t>
            </a:r>
            <a:r>
              <a:rPr lang="es-CR" altLang="es-MX" sz="2400" dirty="0">
                <a:solidFill>
                  <a:srgbClr val="0B0080"/>
                </a:solidFill>
                <a:hlinkClick r:id="rId5" tooltip="Sistema binario"/>
              </a:rPr>
              <a:t>sistema binario</a:t>
            </a:r>
            <a:r>
              <a:rPr lang="es-CR" altLang="es-MX" sz="2400" dirty="0">
                <a:solidFill>
                  <a:srgbClr val="252525"/>
                </a:solidFill>
              </a:rPr>
              <a:t>, fundamento virtual de todas las arquitecturas de las computadoras actuales</a:t>
            </a:r>
            <a:endParaRPr lang="es-MX" altLang="es-MX" sz="2400" dirty="0">
              <a:latin typeface="Times New Roman" panose="02020603050405020304" pitchFamily="18" charset="0"/>
            </a:endParaRPr>
          </a:p>
        </p:txBody>
      </p:sp>
      <p:sp>
        <p:nvSpPr>
          <p:cNvPr id="2" name="CuadroTexto 1"/>
          <p:cNvSpPr txBox="1"/>
          <p:nvPr/>
        </p:nvSpPr>
        <p:spPr>
          <a:xfrm>
            <a:off x="467544" y="5673725"/>
            <a:ext cx="5999591" cy="461665"/>
          </a:xfrm>
          <a:prstGeom prst="rect">
            <a:avLst/>
          </a:prstGeom>
          <a:noFill/>
        </p:spPr>
        <p:txBody>
          <a:bodyPr wrap="none" rtlCol="0">
            <a:spAutoFit/>
          </a:bodyPr>
          <a:lstStyle/>
          <a:p>
            <a:r>
              <a:rPr lang="en-US" dirty="0" smtClean="0"/>
              <a:t>https://es.wikipedia.org/wiki/Gottfried_Leibniz</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body" idx="1"/>
          </p:nvPr>
        </p:nvSpPr>
        <p:spPr>
          <a:xfrm>
            <a:off x="250825" y="1196975"/>
            <a:ext cx="6985000" cy="1300163"/>
          </a:xfrm>
        </p:spPr>
        <p:txBody>
          <a:bodyPr lIns="90000" tIns="46800" rIns="90000" bIns="46800"/>
          <a:lstStyle/>
          <a:p>
            <a:pPr eaLnBrk="1" hangingPunct="1">
              <a:lnSpc>
                <a:spcPct val="124000"/>
              </a:lnSpc>
              <a:buClr>
                <a:srgbClr val="000000"/>
              </a:buClr>
              <a:buSzPct val="41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mtClean="0">
                <a:latin typeface="Comic Sans MS" panose="030F0702030302020204" pitchFamily="66" charset="0"/>
              </a:rPr>
              <a:t>Utilizó </a:t>
            </a:r>
            <a:r>
              <a:rPr lang="en-GB" altLang="es-CR" b="1" i="1" smtClean="0">
                <a:solidFill>
                  <a:srgbClr val="FF0000"/>
                </a:solidFill>
                <a:latin typeface="Comic Sans MS" panose="030F0702030302020204" pitchFamily="66" charset="0"/>
              </a:rPr>
              <a:t>tarjetas perforadas</a:t>
            </a:r>
          </a:p>
          <a:p>
            <a:pPr eaLnBrk="1" hangingPunct="1">
              <a:lnSpc>
                <a:spcPct val="124000"/>
              </a:lnSpc>
              <a:buClr>
                <a:srgbClr val="000000"/>
              </a:buClr>
              <a:buSzPct val="41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mtClean="0">
                <a:latin typeface="Comic Sans MS" panose="030F0702030302020204" pitchFamily="66" charset="0"/>
              </a:rPr>
              <a:t>Inventó el Jacquard loom, 1801</a:t>
            </a:r>
          </a:p>
        </p:txBody>
      </p:sp>
      <p:pic>
        <p:nvPicPr>
          <p:cNvPr id="286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5350" y="3184525"/>
            <a:ext cx="4095750" cy="3384550"/>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5925" y="3157538"/>
            <a:ext cx="4094163" cy="3432175"/>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4"/>
          <p:cNvSpPr txBox="1">
            <a:spLocks noChangeArrowheads="1"/>
          </p:cNvSpPr>
          <p:nvPr/>
        </p:nvSpPr>
        <p:spPr bwMode="auto">
          <a:xfrm>
            <a:off x="0" y="366713"/>
            <a:ext cx="8020050" cy="769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sp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Black" pitchFamily="34" charset="0"/>
              </a:defRPr>
            </a:lvl2pPr>
            <a:lvl3pPr algn="ctr" rtl="0" eaLnBrk="0" fontAlgn="base" hangingPunct="0">
              <a:spcBef>
                <a:spcPct val="0"/>
              </a:spcBef>
              <a:spcAft>
                <a:spcPct val="0"/>
              </a:spcAft>
              <a:defRPr sz="4400">
                <a:solidFill>
                  <a:schemeClr val="tx2"/>
                </a:solidFill>
                <a:latin typeface="Arial Black" pitchFamily="34" charset="0"/>
              </a:defRPr>
            </a:lvl3pPr>
            <a:lvl4pPr algn="ctr" rtl="0" eaLnBrk="0" fontAlgn="base" hangingPunct="0">
              <a:spcBef>
                <a:spcPct val="0"/>
              </a:spcBef>
              <a:spcAft>
                <a:spcPct val="0"/>
              </a:spcAft>
              <a:defRPr sz="4400">
                <a:solidFill>
                  <a:schemeClr val="tx2"/>
                </a:solidFill>
                <a:latin typeface="Arial Black" pitchFamily="34" charset="0"/>
              </a:defRPr>
            </a:lvl4pPr>
            <a:lvl5pPr algn="ctr" rtl="0" eaLnBrk="0" fontAlgn="base" hangingPunct="0">
              <a:spcBef>
                <a:spcPct val="0"/>
              </a:spcBef>
              <a:spcAft>
                <a:spcPct val="0"/>
              </a:spcAft>
              <a:defRPr sz="4400">
                <a:solidFill>
                  <a:schemeClr val="tx2"/>
                </a:solidFill>
                <a:latin typeface="Arial Black" pitchFamily="34" charset="0"/>
              </a:defRPr>
            </a:lvl5pPr>
            <a:lvl6pPr marL="457200" algn="ctr" rtl="0" fontAlgn="base">
              <a:spcBef>
                <a:spcPct val="0"/>
              </a:spcBef>
              <a:spcAft>
                <a:spcPct val="0"/>
              </a:spcAft>
              <a:defRPr sz="4400">
                <a:solidFill>
                  <a:schemeClr val="tx2"/>
                </a:solidFill>
                <a:latin typeface="Arial Black" pitchFamily="34" charset="0"/>
              </a:defRPr>
            </a:lvl6pPr>
            <a:lvl7pPr marL="914400" algn="ctr" rtl="0" fontAlgn="base">
              <a:spcBef>
                <a:spcPct val="0"/>
              </a:spcBef>
              <a:spcAft>
                <a:spcPct val="0"/>
              </a:spcAft>
              <a:defRPr sz="4400">
                <a:solidFill>
                  <a:schemeClr val="tx2"/>
                </a:solidFill>
                <a:latin typeface="Arial Black" pitchFamily="34" charset="0"/>
              </a:defRPr>
            </a:lvl7pPr>
            <a:lvl8pPr marL="1371600" algn="ctr" rtl="0" fontAlgn="base">
              <a:spcBef>
                <a:spcPct val="0"/>
              </a:spcBef>
              <a:spcAft>
                <a:spcPct val="0"/>
              </a:spcAft>
              <a:defRPr sz="4400">
                <a:solidFill>
                  <a:schemeClr val="tx2"/>
                </a:solidFill>
                <a:latin typeface="Arial Black" pitchFamily="34" charset="0"/>
              </a:defRPr>
            </a:lvl8pPr>
            <a:lvl9pPr marL="1828800" algn="ctr" rtl="0" fontAlgn="base">
              <a:spcBef>
                <a:spcPct val="0"/>
              </a:spcBef>
              <a:spcAft>
                <a:spcPct val="0"/>
              </a:spcAft>
              <a:defRPr sz="4400">
                <a:solidFill>
                  <a:schemeClr val="tx2"/>
                </a:solidFill>
                <a:latin typeface="Arial Black" pitchFamily="34" charset="0"/>
              </a:defRPr>
            </a:lvl9pPr>
          </a:lstStyle>
          <a:p>
            <a:pPr>
              <a:defRPr/>
            </a:pPr>
            <a:r>
              <a:rPr lang="en-GB" altLang="es-CR" b="1" dirty="0">
                <a:solidFill>
                  <a:schemeClr val="tx1"/>
                </a:solidFill>
                <a:latin typeface="Comic Sans MS" panose="030F0702030302020204" pitchFamily="66" charset="0"/>
              </a:rPr>
              <a:t>Joseph Marie Jacquard</a:t>
            </a:r>
            <a:endParaRPr lang="en-US" altLang="es-MX" kern="0" dirty="0">
              <a:solidFill>
                <a:schemeClr val="tx1"/>
              </a:solidFill>
            </a:endParaRPr>
          </a:p>
        </p:txBody>
      </p:sp>
      <p:sp>
        <p:nvSpPr>
          <p:cNvPr id="2" name="CuadroTexto 1"/>
          <p:cNvSpPr txBox="1"/>
          <p:nvPr/>
        </p:nvSpPr>
        <p:spPr>
          <a:xfrm>
            <a:off x="632722" y="2661412"/>
            <a:ext cx="6754606" cy="461665"/>
          </a:xfrm>
          <a:prstGeom prst="rect">
            <a:avLst/>
          </a:prstGeom>
          <a:noFill/>
        </p:spPr>
        <p:txBody>
          <a:bodyPr wrap="none" rtlCol="0">
            <a:spAutoFit/>
          </a:bodyPr>
          <a:lstStyle/>
          <a:p>
            <a:r>
              <a:rPr lang="en-US" dirty="0" smtClean="0"/>
              <a:t>https://es.wikipedia.org/wiki/Joseph_Marie_Jacquard</a:t>
            </a: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Marcador de fecha 3"/>
          <p:cNvSpPr>
            <a:spLocks noGrp="1"/>
          </p:cNvSpPr>
          <p:nvPr>
            <p:ph type="dt" sz="quarter" idx="10"/>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78B61C80-52C7-4AAB-BA0F-D7C9C172967F}" type="datetime1">
              <a:rPr lang="es-ES" altLang="es-MX" sz="1400" smtClean="0">
                <a:latin typeface="Times New Roman" panose="02020603050405020304" pitchFamily="18" charset="0"/>
              </a:rPr>
              <a:pPr>
                <a:spcBef>
                  <a:spcPct val="0"/>
                </a:spcBef>
                <a:buClrTx/>
                <a:buSzTx/>
                <a:buFontTx/>
                <a:buNone/>
              </a:pPr>
              <a:t>08/03/2023</a:t>
            </a:fld>
            <a:endParaRPr lang="es-ES" altLang="es-MX" sz="1400" smtClean="0">
              <a:latin typeface="Times New Roman" panose="02020603050405020304" pitchFamily="18" charset="0"/>
            </a:endParaRPr>
          </a:p>
        </p:txBody>
      </p:sp>
      <p:sp>
        <p:nvSpPr>
          <p:cNvPr id="30723" name="Marcador de pie de página 4"/>
          <p:cNvSpPr>
            <a:spLocks noGrp="1"/>
          </p:cNvSpPr>
          <p:nvPr>
            <p:ph type="ftr" sz="quarter" idx="11"/>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r>
              <a:rPr lang="es-ES" altLang="es-MX" sz="1400" smtClean="0">
                <a:latin typeface="Times New Roman" panose="02020603050405020304" pitchFamily="18" charset="0"/>
              </a:rPr>
              <a:t>M. Sc. Sanders Pacheco Araya</a:t>
            </a:r>
          </a:p>
        </p:txBody>
      </p:sp>
      <p:sp>
        <p:nvSpPr>
          <p:cNvPr id="30724" name="Marcador de número de diapositiva 5"/>
          <p:cNvSpPr>
            <a:spLocks noGrp="1"/>
          </p:cNvSpPr>
          <p:nvPr>
            <p:ph type="sldNum" sz="quarter" idx="12"/>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5108CD55-256C-4EFB-B970-B9E6B765ED08}" type="slidenum">
              <a:rPr lang="es-ES" altLang="es-CR" sz="1400" smtClean="0">
                <a:latin typeface="Times New Roman" panose="02020603050405020304" pitchFamily="18" charset="0"/>
              </a:rPr>
              <a:pPr>
                <a:spcBef>
                  <a:spcPct val="0"/>
                </a:spcBef>
                <a:buClrTx/>
                <a:buSzTx/>
                <a:buFontTx/>
                <a:buNone/>
              </a:pPr>
              <a:t>13</a:t>
            </a:fld>
            <a:endParaRPr lang="es-ES" altLang="es-CR" sz="1400" smtClean="0">
              <a:latin typeface="Times New Roman" panose="02020603050405020304" pitchFamily="18" charset="0"/>
            </a:endParaRPr>
          </a:p>
        </p:txBody>
      </p:sp>
      <p:pic>
        <p:nvPicPr>
          <p:cNvPr id="30725" name="Imagen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628775"/>
            <a:ext cx="7223125"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txBox="1">
            <a:spLocks noChangeArrowheads="1"/>
          </p:cNvSpPr>
          <p:nvPr/>
        </p:nvSpPr>
        <p:spPr bwMode="auto">
          <a:xfrm>
            <a:off x="0" y="366713"/>
            <a:ext cx="8020050" cy="769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sp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Black" pitchFamily="34" charset="0"/>
              </a:defRPr>
            </a:lvl2pPr>
            <a:lvl3pPr algn="ctr" rtl="0" eaLnBrk="0" fontAlgn="base" hangingPunct="0">
              <a:spcBef>
                <a:spcPct val="0"/>
              </a:spcBef>
              <a:spcAft>
                <a:spcPct val="0"/>
              </a:spcAft>
              <a:defRPr sz="4400">
                <a:solidFill>
                  <a:schemeClr val="tx2"/>
                </a:solidFill>
                <a:latin typeface="Arial Black" pitchFamily="34" charset="0"/>
              </a:defRPr>
            </a:lvl3pPr>
            <a:lvl4pPr algn="ctr" rtl="0" eaLnBrk="0" fontAlgn="base" hangingPunct="0">
              <a:spcBef>
                <a:spcPct val="0"/>
              </a:spcBef>
              <a:spcAft>
                <a:spcPct val="0"/>
              </a:spcAft>
              <a:defRPr sz="4400">
                <a:solidFill>
                  <a:schemeClr val="tx2"/>
                </a:solidFill>
                <a:latin typeface="Arial Black" pitchFamily="34" charset="0"/>
              </a:defRPr>
            </a:lvl4pPr>
            <a:lvl5pPr algn="ctr" rtl="0" eaLnBrk="0" fontAlgn="base" hangingPunct="0">
              <a:spcBef>
                <a:spcPct val="0"/>
              </a:spcBef>
              <a:spcAft>
                <a:spcPct val="0"/>
              </a:spcAft>
              <a:defRPr sz="4400">
                <a:solidFill>
                  <a:schemeClr val="tx2"/>
                </a:solidFill>
                <a:latin typeface="Arial Black" pitchFamily="34" charset="0"/>
              </a:defRPr>
            </a:lvl5pPr>
            <a:lvl6pPr marL="457200" algn="ctr" rtl="0" fontAlgn="base">
              <a:spcBef>
                <a:spcPct val="0"/>
              </a:spcBef>
              <a:spcAft>
                <a:spcPct val="0"/>
              </a:spcAft>
              <a:defRPr sz="4400">
                <a:solidFill>
                  <a:schemeClr val="tx2"/>
                </a:solidFill>
                <a:latin typeface="Arial Black" pitchFamily="34" charset="0"/>
              </a:defRPr>
            </a:lvl6pPr>
            <a:lvl7pPr marL="914400" algn="ctr" rtl="0" fontAlgn="base">
              <a:spcBef>
                <a:spcPct val="0"/>
              </a:spcBef>
              <a:spcAft>
                <a:spcPct val="0"/>
              </a:spcAft>
              <a:defRPr sz="4400">
                <a:solidFill>
                  <a:schemeClr val="tx2"/>
                </a:solidFill>
                <a:latin typeface="Arial Black" pitchFamily="34" charset="0"/>
              </a:defRPr>
            </a:lvl7pPr>
            <a:lvl8pPr marL="1371600" algn="ctr" rtl="0" fontAlgn="base">
              <a:spcBef>
                <a:spcPct val="0"/>
              </a:spcBef>
              <a:spcAft>
                <a:spcPct val="0"/>
              </a:spcAft>
              <a:defRPr sz="4400">
                <a:solidFill>
                  <a:schemeClr val="tx2"/>
                </a:solidFill>
                <a:latin typeface="Arial Black" pitchFamily="34" charset="0"/>
              </a:defRPr>
            </a:lvl8pPr>
            <a:lvl9pPr marL="1828800" algn="ctr" rtl="0" fontAlgn="base">
              <a:spcBef>
                <a:spcPct val="0"/>
              </a:spcBef>
              <a:spcAft>
                <a:spcPct val="0"/>
              </a:spcAft>
              <a:defRPr sz="4400">
                <a:solidFill>
                  <a:schemeClr val="tx2"/>
                </a:solidFill>
                <a:latin typeface="Arial Black" pitchFamily="34" charset="0"/>
              </a:defRPr>
            </a:lvl9pPr>
          </a:lstStyle>
          <a:p>
            <a:pPr>
              <a:defRPr/>
            </a:pPr>
            <a:r>
              <a:rPr lang="en-GB" altLang="es-CR" b="1" dirty="0">
                <a:solidFill>
                  <a:schemeClr val="tx1"/>
                </a:solidFill>
                <a:latin typeface="Comic Sans MS" panose="030F0702030302020204" pitchFamily="66" charset="0"/>
              </a:rPr>
              <a:t>Joseph Marie Jacquard</a:t>
            </a:r>
            <a:endParaRPr lang="en-US" altLang="es-MX" kern="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2530" name="Picture 2"/>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11840" y="1875112"/>
            <a:ext cx="2800350" cy="3556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531" name="Rectangle 3"/>
          <p:cNvSpPr>
            <a:spLocks noGrp="1" noChangeArrowheads="1"/>
          </p:cNvSpPr>
          <p:nvPr>
            <p:ph type="body" idx="1"/>
          </p:nvPr>
        </p:nvSpPr>
        <p:spPr>
          <a:xfrm>
            <a:off x="609600" y="1685925"/>
            <a:ext cx="3674368" cy="3759299"/>
          </a:xfrm>
          <a:noFill/>
        </p:spPr>
        <p:txBody>
          <a:bodyPr/>
          <a:lstStyle/>
          <a:p>
            <a:r>
              <a:rPr lang="en-US" altLang="es-MX" sz="2800" dirty="0" err="1" smtClean="0"/>
              <a:t>Adelantó</a:t>
            </a:r>
            <a:r>
              <a:rPr lang="en-US" altLang="es-MX" sz="2800" dirty="0" smtClean="0"/>
              <a:t> la </a:t>
            </a:r>
            <a:r>
              <a:rPr lang="en-US" altLang="es-MX" sz="2800" dirty="0" err="1" smtClean="0"/>
              <a:t>situación</a:t>
            </a:r>
            <a:r>
              <a:rPr lang="en-US" altLang="es-MX" sz="2800" dirty="0" smtClean="0"/>
              <a:t> del hardware </a:t>
            </a:r>
            <a:r>
              <a:rPr lang="en-US" altLang="es-MX" sz="2800" dirty="0" err="1" smtClean="0"/>
              <a:t>computacional</a:t>
            </a:r>
            <a:r>
              <a:rPr lang="en-US" altLang="es-MX" sz="2800" dirty="0" smtClean="0"/>
              <a:t> al </a:t>
            </a:r>
            <a:r>
              <a:rPr lang="en-US" altLang="es-MX" sz="2800" dirty="0" err="1" smtClean="0"/>
              <a:t>inventar</a:t>
            </a:r>
            <a:r>
              <a:rPr lang="en-US" altLang="es-MX" sz="2800" dirty="0" smtClean="0"/>
              <a:t> la “</a:t>
            </a:r>
            <a:r>
              <a:rPr lang="en-US" altLang="es-MX" sz="2800" dirty="0" err="1" smtClean="0"/>
              <a:t>máquina</a:t>
            </a:r>
            <a:r>
              <a:rPr lang="en-US" altLang="es-MX" sz="2800" dirty="0" smtClean="0"/>
              <a:t> de </a:t>
            </a:r>
            <a:r>
              <a:rPr lang="en-US" altLang="es-MX" sz="2800" dirty="0" err="1" smtClean="0"/>
              <a:t>diferencias</a:t>
            </a:r>
            <a:r>
              <a:rPr lang="en-US" altLang="es-MX" sz="2800" dirty="0" smtClean="0"/>
              <a:t>”, </a:t>
            </a:r>
            <a:r>
              <a:rPr lang="en-US" altLang="es-MX" sz="2800" dirty="0" err="1" smtClean="0"/>
              <a:t>capaz</a:t>
            </a:r>
            <a:r>
              <a:rPr lang="en-US" altLang="es-MX" sz="2800" dirty="0" smtClean="0"/>
              <a:t> de </a:t>
            </a:r>
            <a:r>
              <a:rPr lang="en-US" altLang="es-MX" sz="2800" dirty="0" err="1" smtClean="0"/>
              <a:t>calcular</a:t>
            </a:r>
            <a:r>
              <a:rPr lang="en-US" altLang="es-MX" sz="2800" dirty="0" smtClean="0"/>
              <a:t> </a:t>
            </a:r>
            <a:r>
              <a:rPr lang="en-US" altLang="es-MX" sz="2800" dirty="0" err="1" smtClean="0"/>
              <a:t>tablas</a:t>
            </a:r>
            <a:r>
              <a:rPr lang="en-US" altLang="es-MX" sz="2800" dirty="0" smtClean="0"/>
              <a:t> </a:t>
            </a:r>
            <a:r>
              <a:rPr lang="en-US" altLang="es-MX" sz="2800" dirty="0" err="1" smtClean="0"/>
              <a:t>matemáticas</a:t>
            </a:r>
            <a:r>
              <a:rPr lang="en-US" altLang="es-MX" sz="2800" dirty="0" smtClean="0"/>
              <a:t>.</a:t>
            </a:r>
          </a:p>
        </p:txBody>
      </p:sp>
      <p:sp>
        <p:nvSpPr>
          <p:cNvPr id="22532" name="Rectangle 4"/>
          <p:cNvSpPr>
            <a:spLocks noGrp="1" noChangeArrowheads="1"/>
          </p:cNvSpPr>
          <p:nvPr>
            <p:ph type="title"/>
          </p:nvPr>
        </p:nvSpPr>
        <p:spPr>
          <a:xfrm>
            <a:off x="228600" y="306388"/>
            <a:ext cx="7467600" cy="1446212"/>
          </a:xfrm>
          <a:noFill/>
        </p:spPr>
        <p:txBody>
          <a:bodyPr/>
          <a:lstStyle/>
          <a:p>
            <a:r>
              <a:rPr lang="en-US" altLang="es-MX" dirty="0" smtClean="0"/>
              <a:t>Charles Babbage</a:t>
            </a:r>
            <a:br>
              <a:rPr lang="en-US" altLang="es-MX" dirty="0" smtClean="0"/>
            </a:br>
            <a:r>
              <a:rPr lang="en-US" altLang="es-MX" dirty="0" smtClean="0"/>
              <a:t>(1791-1871)</a:t>
            </a:r>
          </a:p>
        </p:txBody>
      </p:sp>
      <p:sp>
        <p:nvSpPr>
          <p:cNvPr id="2" name="CuadroTexto 1"/>
          <p:cNvSpPr txBox="1"/>
          <p:nvPr/>
        </p:nvSpPr>
        <p:spPr>
          <a:xfrm>
            <a:off x="1331640" y="6124960"/>
            <a:ext cx="5949899" cy="461665"/>
          </a:xfrm>
          <a:prstGeom prst="rect">
            <a:avLst/>
          </a:prstGeom>
          <a:noFill/>
        </p:spPr>
        <p:txBody>
          <a:bodyPr wrap="none" rtlCol="0">
            <a:spAutoFit/>
          </a:bodyPr>
          <a:lstStyle/>
          <a:p>
            <a:r>
              <a:rPr lang="en-US" dirty="0" smtClean="0"/>
              <a:t>https://es.wikipedia.org/wiki/Charles_Babbage</a:t>
            </a:r>
            <a:endParaRPr lang="en-US"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2532"/>
                                        </p:tgtEl>
                                        <p:attrNameLst>
                                          <p:attrName>style.visibility</p:attrName>
                                        </p:attrNameLst>
                                      </p:cBhvr>
                                      <p:to>
                                        <p:strVal val="visible"/>
                                      </p:to>
                                    </p:set>
                                    <p:anim calcmode="lin" valueType="num">
                                      <p:cBhvr additive="base">
                                        <p:cTn id="7" dur="500" fill="hold"/>
                                        <p:tgtEl>
                                          <p:spTgt spid="22532"/>
                                        </p:tgtEl>
                                        <p:attrNameLst>
                                          <p:attrName>ppt_x</p:attrName>
                                        </p:attrNameLst>
                                      </p:cBhvr>
                                      <p:tavLst>
                                        <p:tav tm="0">
                                          <p:val>
                                            <p:strVal val="0-#ppt_w/2"/>
                                          </p:val>
                                        </p:tav>
                                        <p:tav tm="100000">
                                          <p:val>
                                            <p:strVal val="#ppt_x"/>
                                          </p:val>
                                        </p:tav>
                                      </p:tavLst>
                                    </p:anim>
                                    <p:anim calcmode="lin" valueType="num">
                                      <p:cBhvr additive="base">
                                        <p:cTn id="8" dur="500" fill="hold"/>
                                        <p:tgtEl>
                                          <p:spTgt spid="2253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2531">
                                            <p:txEl>
                                              <p:pRg st="0" end="0"/>
                                            </p:txEl>
                                          </p:spTgt>
                                        </p:tgtEl>
                                        <p:attrNameLst>
                                          <p:attrName>style.visibility</p:attrName>
                                        </p:attrNameLst>
                                      </p:cBhvr>
                                      <p:to>
                                        <p:strVal val="visible"/>
                                      </p:to>
                                    </p:set>
                                    <p:anim calcmode="lin" valueType="num">
                                      <p:cBhvr additive="base">
                                        <p:cTn id="12" dur="500" fill="hold"/>
                                        <p:tgtEl>
                                          <p:spTgt spid="22531">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22531">
                                            <p:txEl>
                                              <p:pRg st="0" end="0"/>
                                            </p:txEl>
                                          </p:spTgt>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8" fill="hold" nodeType="afterEffect">
                                  <p:stCondLst>
                                    <p:cond delay="0"/>
                                  </p:stCondLst>
                                  <p:childTnLst>
                                    <p:set>
                                      <p:cBhvr>
                                        <p:cTn id="16" dur="1" fill="hold">
                                          <p:stCondLst>
                                            <p:cond delay="0"/>
                                          </p:stCondLst>
                                        </p:cTn>
                                        <p:tgtEl>
                                          <p:spTgt spid="22530"/>
                                        </p:tgtEl>
                                        <p:attrNameLst>
                                          <p:attrName>style.visibility</p:attrName>
                                        </p:attrNameLst>
                                      </p:cBhvr>
                                      <p:to>
                                        <p:strVal val="visible"/>
                                      </p:to>
                                    </p:set>
                                    <p:anim calcmode="lin" valueType="num">
                                      <p:cBhvr additive="base">
                                        <p:cTn id="17" dur="500" fill="hold"/>
                                        <p:tgtEl>
                                          <p:spTgt spid="22530"/>
                                        </p:tgtEl>
                                        <p:attrNameLst>
                                          <p:attrName>ppt_x</p:attrName>
                                        </p:attrNameLst>
                                      </p:cBhvr>
                                      <p:tavLst>
                                        <p:tav tm="0">
                                          <p:val>
                                            <p:strVal val="0-#ppt_w/2"/>
                                          </p:val>
                                        </p:tav>
                                        <p:tav tm="100000">
                                          <p:val>
                                            <p:strVal val="#ppt_x"/>
                                          </p:val>
                                        </p:tav>
                                      </p:tavLst>
                                    </p:anim>
                                    <p:anim calcmode="lin" valueType="num">
                                      <p:cBhvr additive="base">
                                        <p:cTn id="18" dur="500" fill="hold"/>
                                        <p:tgtEl>
                                          <p:spTgt spid="225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autoUpdateAnimBg="0" advAuto="0"/>
      <p:bldP spid="22532"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
          <p:cNvSpPr>
            <a:spLocks noGrp="1" noChangeArrowheads="1"/>
          </p:cNvSpPr>
          <p:nvPr>
            <p:ph type="title"/>
          </p:nvPr>
        </p:nvSpPr>
        <p:spPr>
          <a:xfrm>
            <a:off x="19088" y="332656"/>
            <a:ext cx="8441344" cy="870945"/>
          </a:xfrm>
          <a:solidFill>
            <a:schemeClr val="bg1"/>
          </a:solidFill>
          <a:extLst/>
        </p:spPr>
        <p:txBody>
          <a:bodyPr lIns="90000" tIns="46800" rIns="90000" bIns="46800"/>
          <a:lstStyle/>
          <a:p>
            <a:pPr eaLnBrk="1" hangingPunct="1">
              <a:lnSpc>
                <a:spcPct val="12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altLang="es-CR" b="1" dirty="0">
                <a:solidFill>
                  <a:schemeClr val="tx1"/>
                </a:solidFill>
                <a:highlight>
                  <a:srgbClr val="FFFFFF"/>
                </a:highlight>
                <a:latin typeface="Comic Sans MS" panose="030F0702030302020204" pitchFamily="66" charset="0"/>
              </a:rPr>
              <a:t>Charles Babbage (1791-1871)</a:t>
            </a:r>
          </a:p>
        </p:txBody>
      </p:sp>
      <p:sp>
        <p:nvSpPr>
          <p:cNvPr id="33795" name="Rectangle 2"/>
          <p:cNvSpPr>
            <a:spLocks noGrp="1" noChangeArrowheads="1"/>
          </p:cNvSpPr>
          <p:nvPr>
            <p:ph type="body" idx="1"/>
          </p:nvPr>
        </p:nvSpPr>
        <p:spPr>
          <a:xfrm>
            <a:off x="120650" y="1844675"/>
            <a:ext cx="4195763" cy="4186238"/>
          </a:xfrm>
        </p:spPr>
        <p:txBody>
          <a:bodyPr lIns="90000" tIns="46800" rIns="90000" bIns="46800"/>
          <a:lstStyle/>
          <a:p>
            <a:pPr eaLnBrk="1" hangingPunct="1">
              <a:lnSpc>
                <a:spcPct val="124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smtClean="0">
                <a:latin typeface="Comic Sans MS" panose="030F0702030302020204" pitchFamily="66" charset="0"/>
              </a:rPr>
              <a:t>Matemático Inglés</a:t>
            </a:r>
          </a:p>
          <a:p>
            <a:pPr eaLnBrk="1" hangingPunct="1">
              <a:lnSpc>
                <a:spcPct val="124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smtClean="0">
                <a:latin typeface="Comic Sans MS" panose="030F0702030302020204" pitchFamily="66" charset="0"/>
              </a:rPr>
              <a:t>Creó una </a:t>
            </a:r>
            <a:r>
              <a:rPr lang="en-GB" altLang="es-CR" sz="2400" smtClean="0">
                <a:solidFill>
                  <a:srgbClr val="FF9900"/>
                </a:solidFill>
                <a:latin typeface="Comic Sans MS" panose="030F0702030302020204" pitchFamily="66" charset="0"/>
              </a:rPr>
              <a:t> </a:t>
            </a:r>
            <a:r>
              <a:rPr lang="en-GB" altLang="es-CR" sz="2400" smtClean="0">
                <a:solidFill>
                  <a:srgbClr val="FF0000"/>
                </a:solidFill>
                <a:latin typeface="Comic Sans MS" panose="030F0702030302020204" pitchFamily="66" charset="0"/>
              </a:rPr>
              <a:t>máquina de Diferencias </a:t>
            </a:r>
            <a:r>
              <a:rPr lang="en-GB" altLang="es-CR" sz="2400" smtClean="0">
                <a:latin typeface="Comic Sans MS" panose="030F0702030302020204" pitchFamily="66" charset="0"/>
              </a:rPr>
              <a:t>en 1822</a:t>
            </a:r>
          </a:p>
          <a:p>
            <a:pPr eaLnBrk="1" hangingPunct="1">
              <a:lnSpc>
                <a:spcPct val="124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smtClean="0">
                <a:latin typeface="Comic Sans MS" panose="030F0702030302020204" pitchFamily="66" charset="0"/>
              </a:rPr>
              <a:t>Usó </a:t>
            </a:r>
            <a:r>
              <a:rPr lang="en-GB" altLang="es-CR" sz="2400" smtClean="0">
                <a:solidFill>
                  <a:srgbClr val="FF0000"/>
                </a:solidFill>
                <a:latin typeface="Comic Sans MS" panose="030F0702030302020204" pitchFamily="66" charset="0"/>
              </a:rPr>
              <a:t>tecnología  para relojes</a:t>
            </a:r>
          </a:p>
          <a:p>
            <a:pPr eaLnBrk="1" hangingPunct="1">
              <a:lnSpc>
                <a:spcPct val="124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smtClean="0">
                <a:latin typeface="Comic Sans MS" panose="030F0702030302020204" pitchFamily="66" charset="0"/>
              </a:rPr>
              <a:t>Para resolver ecuaciones polinomiales</a:t>
            </a:r>
          </a:p>
          <a:p>
            <a:pPr eaLnBrk="1" hangingPunct="1">
              <a:lnSpc>
                <a:spcPct val="124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smtClean="0">
                <a:latin typeface="Comic Sans MS" panose="030F0702030302020204" pitchFamily="66" charset="0"/>
              </a:rPr>
              <a:t>Nunca se terminó</a:t>
            </a:r>
          </a:p>
        </p:txBody>
      </p:sp>
      <p:pic>
        <p:nvPicPr>
          <p:cNvPr id="3379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1700213"/>
            <a:ext cx="4429125" cy="4573587"/>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
          <p:cNvSpPr>
            <a:spLocks noGrp="1" noChangeArrowheads="1"/>
          </p:cNvSpPr>
          <p:nvPr>
            <p:ph type="title"/>
          </p:nvPr>
        </p:nvSpPr>
        <p:spPr>
          <a:xfrm>
            <a:off x="-612775" y="333375"/>
            <a:ext cx="8642350" cy="869950"/>
          </a:xfrm>
          <a:solidFill>
            <a:schemeClr val="bg1"/>
          </a:solidFill>
        </p:spPr>
        <p:txBody>
          <a:bodyPr lIns="90000" tIns="46800" rIns="90000" bIns="46800"/>
          <a:lstStyle/>
          <a:p>
            <a:pPr eaLnBrk="1" hangingPunct="1">
              <a:lnSpc>
                <a:spcPct val="12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s-CR" b="1" smtClean="0">
                <a:solidFill>
                  <a:schemeClr val="tx1"/>
                </a:solidFill>
                <a:latin typeface="Comic Sans MS" panose="030F0702030302020204" pitchFamily="66" charset="0"/>
              </a:rPr>
              <a:t>Máquina Analítica</a:t>
            </a:r>
          </a:p>
        </p:txBody>
      </p:sp>
      <p:sp>
        <p:nvSpPr>
          <p:cNvPr id="35843" name="Rectangle 2"/>
          <p:cNvSpPr>
            <a:spLocks noGrp="1" noChangeArrowheads="1"/>
          </p:cNvSpPr>
          <p:nvPr>
            <p:ph type="body" idx="1"/>
          </p:nvPr>
        </p:nvSpPr>
        <p:spPr>
          <a:xfrm>
            <a:off x="250825" y="1203325"/>
            <a:ext cx="8277225" cy="4575175"/>
          </a:xfrm>
        </p:spPr>
        <p:txBody>
          <a:bodyPr lIns="90000" tIns="46800" rIns="90000" bIns="46800"/>
          <a:lstStyle/>
          <a:p>
            <a:pPr marL="0" indent="0" eaLnBrk="1" hangingPunct="1">
              <a:lnSpc>
                <a:spcPct val="124000"/>
              </a:lnSpc>
              <a:buClr>
                <a:srgbClr val="000000"/>
              </a:buClr>
              <a:buSzPct val="41000"/>
              <a:buFont typeface="Times New Roman" panose="02020603050405020304" pitchFamily="18" charset="0"/>
              <a:buBlip>
                <a:blip r:embed="rId3"/>
              </a:buBlip>
              <a:tabLst>
                <a:tab pos="569913" algn="l"/>
                <a:tab pos="1484313" algn="l"/>
                <a:tab pos="2398713" algn="l"/>
                <a:tab pos="3313113" algn="l"/>
                <a:tab pos="4227513" algn="l"/>
                <a:tab pos="5141913" algn="l"/>
                <a:tab pos="6056313" algn="l"/>
                <a:tab pos="6970713" algn="l"/>
                <a:tab pos="7885113" algn="l"/>
                <a:tab pos="8799513" algn="l"/>
                <a:tab pos="9713913" algn="l"/>
              </a:tabLst>
            </a:pPr>
            <a:r>
              <a:rPr lang="en-GB" altLang="es-CR" sz="2800" smtClean="0">
                <a:latin typeface="Comic Sans MS" panose="030F0702030302020204" pitchFamily="66" charset="0"/>
              </a:rPr>
              <a:t>Babbage (1933) diseñó la </a:t>
            </a:r>
            <a:r>
              <a:rPr lang="en-GB" altLang="es-CR" sz="2800" smtClean="0">
                <a:solidFill>
                  <a:srgbClr val="FF0000"/>
                </a:solidFill>
                <a:latin typeface="Comic Sans MS" panose="030F0702030302020204" pitchFamily="66" charset="0"/>
              </a:rPr>
              <a:t>máquina analítica</a:t>
            </a:r>
          </a:p>
          <a:p>
            <a:pPr marL="0" indent="0" eaLnBrk="1" hangingPunct="1">
              <a:lnSpc>
                <a:spcPct val="124000"/>
              </a:lnSpc>
              <a:buClr>
                <a:srgbClr val="000000"/>
              </a:buClr>
              <a:buSzPct val="41000"/>
              <a:buFont typeface="Times New Roman" panose="02020603050405020304" pitchFamily="18" charset="0"/>
              <a:buBlip>
                <a:blip r:embed="rId3"/>
              </a:buBlip>
              <a:tabLst>
                <a:tab pos="569913" algn="l"/>
                <a:tab pos="1484313" algn="l"/>
                <a:tab pos="2398713" algn="l"/>
                <a:tab pos="3313113" algn="l"/>
                <a:tab pos="4227513" algn="l"/>
                <a:tab pos="5141913" algn="l"/>
                <a:tab pos="6056313" algn="l"/>
                <a:tab pos="6970713" algn="l"/>
                <a:tab pos="7885113" algn="l"/>
                <a:tab pos="8799513" algn="l"/>
                <a:tab pos="9713913" algn="l"/>
              </a:tabLst>
            </a:pPr>
            <a:r>
              <a:rPr lang="en-GB" altLang="es-CR" sz="2800" smtClean="0">
                <a:solidFill>
                  <a:srgbClr val="FF0000"/>
                </a:solidFill>
                <a:latin typeface="Comic Sans MS" panose="030F0702030302020204" pitchFamily="66" charset="0"/>
              </a:rPr>
              <a:t>Máquina programable de propósito general</a:t>
            </a:r>
          </a:p>
          <a:p>
            <a:pPr marL="0" indent="0" eaLnBrk="1" hangingPunct="1">
              <a:lnSpc>
                <a:spcPct val="124000"/>
              </a:lnSpc>
              <a:buClr>
                <a:srgbClr val="000000"/>
              </a:buClr>
              <a:buSzPct val="41000"/>
              <a:buFont typeface="Times New Roman" panose="02020603050405020304" pitchFamily="18" charset="0"/>
              <a:buBlip>
                <a:blip r:embed="rId3"/>
              </a:buBlip>
              <a:tabLst>
                <a:tab pos="569913" algn="l"/>
                <a:tab pos="1484313" algn="l"/>
                <a:tab pos="2398713" algn="l"/>
                <a:tab pos="3313113" algn="l"/>
                <a:tab pos="4227513" algn="l"/>
                <a:tab pos="5141913" algn="l"/>
                <a:tab pos="6056313" algn="l"/>
                <a:tab pos="6970713" algn="l"/>
                <a:tab pos="7885113" algn="l"/>
                <a:tab pos="8799513" algn="l"/>
                <a:tab pos="9713913" algn="l"/>
              </a:tabLst>
            </a:pPr>
            <a:r>
              <a:rPr lang="en-GB" altLang="es-CR" sz="2800" smtClean="0">
                <a:solidFill>
                  <a:srgbClr val="FF0000"/>
                </a:solidFill>
                <a:latin typeface="Comic Sans MS" panose="030F0702030302020204" pitchFamily="66" charset="0"/>
              </a:rPr>
              <a:t>Vapor</a:t>
            </a:r>
            <a:r>
              <a:rPr lang="en-GB" altLang="es-CR" sz="2800" smtClean="0">
                <a:latin typeface="Comic Sans MS" panose="030F0702030302020204" pitchFamily="66" charset="0"/>
              </a:rPr>
              <a:t> como fuente de energía</a:t>
            </a:r>
          </a:p>
          <a:p>
            <a:pPr marL="0" indent="0" eaLnBrk="1" hangingPunct="1">
              <a:lnSpc>
                <a:spcPct val="124000"/>
              </a:lnSpc>
              <a:buClr>
                <a:srgbClr val="000000"/>
              </a:buClr>
              <a:buSzPct val="41000"/>
              <a:buFont typeface="Times New Roman" panose="02020603050405020304" pitchFamily="18" charset="0"/>
              <a:buBlip>
                <a:blip r:embed="rId3"/>
              </a:buBlip>
              <a:tabLst>
                <a:tab pos="569913" algn="l"/>
                <a:tab pos="1484313" algn="l"/>
                <a:tab pos="2398713" algn="l"/>
                <a:tab pos="3313113" algn="l"/>
                <a:tab pos="4227513" algn="l"/>
                <a:tab pos="5141913" algn="l"/>
                <a:tab pos="6056313" algn="l"/>
                <a:tab pos="6970713" algn="l"/>
                <a:tab pos="7885113" algn="l"/>
                <a:tab pos="8799513" algn="l"/>
                <a:tab pos="9713913" algn="l"/>
              </a:tabLst>
            </a:pPr>
            <a:r>
              <a:rPr lang="en-GB" altLang="es-CR" sz="2800" smtClean="0">
                <a:latin typeface="Comic Sans MS" panose="030F0702030302020204" pitchFamily="66" charset="0"/>
              </a:rPr>
              <a:t>Diseñada para almacenar 1000 números con 50 decimales cada uno. Las </a:t>
            </a:r>
            <a:r>
              <a:rPr lang="en-GB" altLang="es-CR" sz="2800" smtClean="0">
                <a:solidFill>
                  <a:srgbClr val="FF0000"/>
                </a:solidFill>
                <a:latin typeface="Comic Sans MS" panose="030F0702030302020204" pitchFamily="66" charset="0"/>
              </a:rPr>
              <a:t>instrucciones  almacenadas </a:t>
            </a:r>
            <a:r>
              <a:rPr lang="en-GB" altLang="es-CR" sz="2800" smtClean="0">
                <a:latin typeface="Comic Sans MS" panose="030F0702030302020204" pitchFamily="66" charset="0"/>
              </a:rPr>
              <a:t>en tarjetas perforadas.</a:t>
            </a:r>
          </a:p>
          <a:p>
            <a:pPr marL="0" indent="0" eaLnBrk="1" hangingPunct="1">
              <a:lnSpc>
                <a:spcPct val="124000"/>
              </a:lnSpc>
              <a:buClr>
                <a:srgbClr val="000000"/>
              </a:buClr>
              <a:buSzPct val="41000"/>
              <a:buFont typeface="Times New Roman" panose="02020603050405020304" pitchFamily="18" charset="0"/>
              <a:buBlip>
                <a:blip r:embed="rId3"/>
              </a:buBlip>
              <a:tabLst>
                <a:tab pos="569913" algn="l"/>
                <a:tab pos="1484313" algn="l"/>
                <a:tab pos="2398713" algn="l"/>
                <a:tab pos="3313113" algn="l"/>
                <a:tab pos="4227513" algn="l"/>
                <a:tab pos="5141913" algn="l"/>
                <a:tab pos="6056313" algn="l"/>
                <a:tab pos="6970713" algn="l"/>
                <a:tab pos="7885113" algn="l"/>
                <a:tab pos="8799513" algn="l"/>
                <a:tab pos="9713913" algn="l"/>
              </a:tabLst>
            </a:pPr>
            <a:r>
              <a:rPr lang="en-US" altLang="es-MX" sz="2800" smtClean="0"/>
              <a:t>Esta podía sumar, restar, multiplicar y dividir en secuencia automática a una velocidad de 60 sumas por minuto.</a:t>
            </a:r>
            <a:endParaRPr lang="en-GB" altLang="es-CR" sz="2800" smtClean="0">
              <a:latin typeface="Comic Sans MS" panose="030F0702030302020204" pitchFamily="66" charset="0"/>
            </a:endParaRPr>
          </a:p>
        </p:txBody>
      </p:sp>
    </p:spTree>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
          <p:cNvSpPr>
            <a:spLocks noGrp="1" noChangeArrowheads="1"/>
          </p:cNvSpPr>
          <p:nvPr>
            <p:ph type="title"/>
          </p:nvPr>
        </p:nvSpPr>
        <p:spPr>
          <a:xfrm>
            <a:off x="250825" y="220663"/>
            <a:ext cx="8569325" cy="1479550"/>
          </a:xfrm>
          <a:solidFill>
            <a:schemeClr val="bg1"/>
          </a:solidFill>
        </p:spPr>
        <p:txBody>
          <a:bodyPr lIns="90000" tIns="46800" rIns="90000" bIns="46800"/>
          <a:lstStyle/>
          <a:p>
            <a:pPr eaLnBrk="1" hangingPunct="1">
              <a:lnSpc>
                <a:spcPct val="12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s-CR" b="1" dirty="0" smtClean="0">
                <a:solidFill>
                  <a:schemeClr val="tx1"/>
                </a:solidFill>
                <a:latin typeface="Comic Sans MS" panose="030F0702030302020204" pitchFamily="66" charset="0"/>
              </a:rPr>
              <a:t>Augusta Ada King, </a:t>
            </a:r>
            <a:r>
              <a:rPr lang="en-GB" altLang="es-CR" sz="2800" b="1" dirty="0" smtClean="0">
                <a:solidFill>
                  <a:schemeClr val="tx1"/>
                </a:solidFill>
                <a:latin typeface="Comic Sans MS" panose="030F0702030302020204" pitchFamily="66" charset="0"/>
              </a:rPr>
              <a:t/>
            </a:r>
            <a:br>
              <a:rPr lang="en-GB" altLang="es-CR" sz="2800" b="1" dirty="0" smtClean="0">
                <a:solidFill>
                  <a:schemeClr val="tx1"/>
                </a:solidFill>
                <a:latin typeface="Comic Sans MS" panose="030F0702030302020204" pitchFamily="66" charset="0"/>
              </a:rPr>
            </a:br>
            <a:r>
              <a:rPr lang="en-GB" altLang="es-CR" sz="2800" b="1" dirty="0" err="1" smtClean="0">
                <a:solidFill>
                  <a:schemeClr val="tx1"/>
                </a:solidFill>
                <a:latin typeface="Comic Sans MS" panose="030F0702030302020204" pitchFamily="66" charset="0"/>
              </a:rPr>
              <a:t>Condesa</a:t>
            </a:r>
            <a:r>
              <a:rPr lang="en-GB" altLang="es-CR" sz="2800" b="1" dirty="0" smtClean="0">
                <a:solidFill>
                  <a:schemeClr val="tx1"/>
                </a:solidFill>
                <a:latin typeface="Comic Sans MS" panose="030F0702030302020204" pitchFamily="66" charset="0"/>
              </a:rPr>
              <a:t> de Lovelace (1815-1852)</a:t>
            </a:r>
          </a:p>
        </p:txBody>
      </p:sp>
      <p:sp>
        <p:nvSpPr>
          <p:cNvPr id="37891" name="Rectangle 2"/>
          <p:cNvSpPr>
            <a:spLocks noGrp="1" noChangeArrowheads="1"/>
          </p:cNvSpPr>
          <p:nvPr>
            <p:ph type="body" idx="1"/>
          </p:nvPr>
        </p:nvSpPr>
        <p:spPr>
          <a:xfrm>
            <a:off x="292100" y="1860550"/>
            <a:ext cx="3886200" cy="4824413"/>
          </a:xfrm>
        </p:spPr>
        <p:txBody>
          <a:bodyPr lIns="90000" tIns="46800" rIns="90000" bIns="46800"/>
          <a:lstStyle/>
          <a:p>
            <a:pPr eaLnBrk="1" hangingPunct="1">
              <a:lnSpc>
                <a:spcPct val="124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dirty="0" err="1" smtClean="0">
                <a:latin typeface="Comic Sans MS" panose="030F0702030302020204" pitchFamily="66" charset="0"/>
              </a:rPr>
              <a:t>Ayudante</a:t>
            </a:r>
            <a:r>
              <a:rPr lang="en-GB" altLang="es-CR" sz="2400" dirty="0" smtClean="0">
                <a:latin typeface="Comic Sans MS" panose="030F0702030302020204" pitchFamily="66" charset="0"/>
              </a:rPr>
              <a:t> de Babbage</a:t>
            </a:r>
          </a:p>
          <a:p>
            <a:pPr eaLnBrk="1" hangingPunct="1">
              <a:lnSpc>
                <a:spcPct val="124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dirty="0" err="1" smtClean="0">
                <a:latin typeface="Comic Sans MS" panose="030F0702030302020204" pitchFamily="66" charset="0"/>
              </a:rPr>
              <a:t>Diseñó</a:t>
            </a:r>
            <a:r>
              <a:rPr lang="en-GB" altLang="es-CR" sz="2400" dirty="0" smtClean="0">
                <a:latin typeface="Comic Sans MS" panose="030F0702030302020204" pitchFamily="66" charset="0"/>
              </a:rPr>
              <a:t> un </a:t>
            </a:r>
            <a:r>
              <a:rPr lang="en-GB" altLang="es-CR" sz="2400" dirty="0" err="1" smtClean="0">
                <a:solidFill>
                  <a:srgbClr val="FF0000"/>
                </a:solidFill>
                <a:latin typeface="Comic Sans MS" panose="030F0702030302020204" pitchFamily="66" charset="0"/>
              </a:rPr>
              <a:t>lenguaje</a:t>
            </a:r>
            <a:r>
              <a:rPr lang="en-GB" altLang="es-CR" sz="2400" dirty="0" smtClean="0">
                <a:latin typeface="Comic Sans MS" panose="030F0702030302020204" pitchFamily="66" charset="0"/>
              </a:rPr>
              <a:t> para la </a:t>
            </a:r>
            <a:r>
              <a:rPr lang="en-GB" altLang="es-CR" sz="2400" dirty="0" err="1" smtClean="0">
                <a:latin typeface="Comic Sans MS" panose="030F0702030302020204" pitchFamily="66" charset="0"/>
              </a:rPr>
              <a:t>máquina</a:t>
            </a:r>
            <a:r>
              <a:rPr lang="en-GB" altLang="es-CR" sz="2400" dirty="0" smtClean="0">
                <a:latin typeface="Comic Sans MS" panose="030F0702030302020204" pitchFamily="66" charset="0"/>
              </a:rPr>
              <a:t> </a:t>
            </a:r>
            <a:r>
              <a:rPr lang="en-GB" altLang="es-CR" sz="2400" dirty="0" err="1" smtClean="0">
                <a:latin typeface="Comic Sans MS" panose="030F0702030302020204" pitchFamily="66" charset="0"/>
              </a:rPr>
              <a:t>analítica</a:t>
            </a:r>
            <a:endParaRPr lang="en-GB" altLang="es-CR" sz="2400" dirty="0" smtClean="0">
              <a:latin typeface="Comic Sans MS" panose="030F0702030302020204" pitchFamily="66" charset="0"/>
            </a:endParaRPr>
          </a:p>
          <a:p>
            <a:pPr eaLnBrk="1" hangingPunct="1">
              <a:lnSpc>
                <a:spcPct val="124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dirty="0" err="1" smtClean="0">
                <a:latin typeface="Comic Sans MS" panose="030F0702030302020204" pitchFamily="66" charset="0"/>
              </a:rPr>
              <a:t>Es</a:t>
            </a:r>
            <a:r>
              <a:rPr lang="en-GB" altLang="es-CR" sz="2400" dirty="0" smtClean="0">
                <a:latin typeface="Comic Sans MS" panose="030F0702030302020204" pitchFamily="66" charset="0"/>
              </a:rPr>
              <a:t> </a:t>
            </a:r>
            <a:r>
              <a:rPr lang="en-GB" altLang="es-CR" sz="2400" dirty="0" err="1" smtClean="0">
                <a:latin typeface="Comic Sans MS" panose="030F0702030302020204" pitchFamily="66" charset="0"/>
              </a:rPr>
              <a:t>considerada</a:t>
            </a:r>
            <a:r>
              <a:rPr lang="en-GB" altLang="es-CR" sz="2400" dirty="0" smtClean="0">
                <a:solidFill>
                  <a:srgbClr val="FF9900"/>
                </a:solidFill>
                <a:latin typeface="Comic Sans MS" panose="030F0702030302020204" pitchFamily="66" charset="0"/>
              </a:rPr>
              <a:t> </a:t>
            </a:r>
            <a:r>
              <a:rPr lang="en-GB" altLang="es-CR" sz="2400" dirty="0" smtClean="0">
                <a:latin typeface="Comic Sans MS" panose="030F0702030302020204" pitchFamily="66" charset="0"/>
              </a:rPr>
              <a:t>la</a:t>
            </a:r>
            <a:r>
              <a:rPr lang="en-GB" altLang="es-CR" sz="2400" dirty="0" smtClean="0">
                <a:solidFill>
                  <a:srgbClr val="FF9900"/>
                </a:solidFill>
                <a:latin typeface="Comic Sans MS" panose="030F0702030302020204" pitchFamily="66" charset="0"/>
              </a:rPr>
              <a:t> </a:t>
            </a:r>
            <a:r>
              <a:rPr lang="en-GB" altLang="es-CR" sz="2400" dirty="0" err="1" smtClean="0">
                <a:solidFill>
                  <a:srgbClr val="FF0000"/>
                </a:solidFill>
                <a:latin typeface="Comic Sans MS" panose="030F0702030302020204" pitchFamily="66" charset="0"/>
              </a:rPr>
              <a:t>primera</a:t>
            </a:r>
            <a:r>
              <a:rPr lang="en-GB" altLang="es-CR" sz="2400" dirty="0" smtClean="0">
                <a:solidFill>
                  <a:srgbClr val="FF0000"/>
                </a:solidFill>
                <a:latin typeface="Comic Sans MS" panose="030F0702030302020204" pitchFamily="66" charset="0"/>
              </a:rPr>
              <a:t> </a:t>
            </a:r>
            <a:r>
              <a:rPr lang="en-GB" altLang="es-CR" sz="2400" dirty="0" err="1" smtClean="0">
                <a:solidFill>
                  <a:srgbClr val="FF0000"/>
                </a:solidFill>
                <a:latin typeface="Comic Sans MS" panose="030F0702030302020204" pitchFamily="66" charset="0"/>
              </a:rPr>
              <a:t>programadora</a:t>
            </a:r>
            <a:r>
              <a:rPr lang="en-GB" altLang="es-CR" sz="2400" dirty="0" smtClean="0">
                <a:solidFill>
                  <a:srgbClr val="FF0000"/>
                </a:solidFill>
                <a:latin typeface="Comic Sans MS" panose="030F0702030302020204" pitchFamily="66" charset="0"/>
              </a:rPr>
              <a:t> de la </a:t>
            </a:r>
            <a:r>
              <a:rPr lang="en-GB" altLang="es-CR" sz="2400" dirty="0" err="1" smtClean="0">
                <a:solidFill>
                  <a:srgbClr val="FF0000"/>
                </a:solidFill>
                <a:latin typeface="Comic Sans MS" panose="030F0702030302020204" pitchFamily="66" charset="0"/>
              </a:rPr>
              <a:t>historia</a:t>
            </a:r>
            <a:endParaRPr lang="en-GB" altLang="es-CR" sz="2400" dirty="0" smtClean="0">
              <a:solidFill>
                <a:srgbClr val="FF0000"/>
              </a:solidFill>
              <a:latin typeface="Comic Sans MS" panose="030F0702030302020204" pitchFamily="66" charset="0"/>
            </a:endParaRPr>
          </a:p>
          <a:p>
            <a:pPr eaLnBrk="1" hangingPunct="1">
              <a:lnSpc>
                <a:spcPct val="124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dirty="0" smtClean="0">
                <a:latin typeface="Comic Sans MS" panose="030F0702030302020204" pitchFamily="66" charset="0"/>
              </a:rPr>
              <a:t>Se </a:t>
            </a:r>
            <a:r>
              <a:rPr lang="en-GB" altLang="es-CR" sz="2400" dirty="0" err="1" smtClean="0">
                <a:latin typeface="Comic Sans MS" panose="030F0702030302020204" pitchFamily="66" charset="0"/>
              </a:rPr>
              <a:t>creó</a:t>
            </a:r>
            <a:r>
              <a:rPr lang="en-GB" altLang="es-CR" sz="2400" dirty="0" smtClean="0">
                <a:latin typeface="Comic Sans MS" panose="030F0702030302020204" pitchFamily="66" charset="0"/>
              </a:rPr>
              <a:t> el </a:t>
            </a:r>
            <a:r>
              <a:rPr lang="en-GB" altLang="es-CR" sz="2400" dirty="0" err="1" smtClean="0">
                <a:latin typeface="Comic Sans MS" panose="030F0702030302020204" pitchFamily="66" charset="0"/>
              </a:rPr>
              <a:t>lenguaje</a:t>
            </a:r>
            <a:r>
              <a:rPr lang="en-GB" altLang="es-CR" sz="2400" dirty="0" smtClean="0">
                <a:latin typeface="Comic Sans MS" panose="030F0702030302020204" pitchFamily="66" charset="0"/>
              </a:rPr>
              <a:t> de </a:t>
            </a:r>
            <a:r>
              <a:rPr lang="en-GB" altLang="es-CR" sz="2400" dirty="0" err="1" smtClean="0">
                <a:latin typeface="Comic Sans MS" panose="030F0702030302020204" pitchFamily="66" charset="0"/>
              </a:rPr>
              <a:t>programación</a:t>
            </a:r>
            <a:r>
              <a:rPr lang="en-GB" altLang="es-CR" sz="2400" dirty="0" smtClean="0">
                <a:latin typeface="Comic Sans MS" panose="030F0702030302020204" pitchFamily="66" charset="0"/>
              </a:rPr>
              <a:t> “</a:t>
            </a:r>
            <a:r>
              <a:rPr lang="en-GB" altLang="es-CR" sz="2400" dirty="0" smtClean="0">
                <a:solidFill>
                  <a:srgbClr val="FF0000"/>
                </a:solidFill>
                <a:latin typeface="Comic Sans MS" panose="030F0702030302020204" pitchFamily="66" charset="0"/>
              </a:rPr>
              <a:t>Ada</a:t>
            </a:r>
            <a:r>
              <a:rPr lang="en-GB" altLang="es-CR" sz="2400" dirty="0" smtClean="0">
                <a:latin typeface="Comic Sans MS" panose="030F0702030302020204" pitchFamily="66" charset="0"/>
              </a:rPr>
              <a:t>”</a:t>
            </a:r>
          </a:p>
        </p:txBody>
      </p:sp>
      <p:pic>
        <p:nvPicPr>
          <p:cNvPr id="3789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1242" y="1843800"/>
            <a:ext cx="3603004" cy="4036160"/>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uadroTexto 1"/>
          <p:cNvSpPr txBox="1"/>
          <p:nvPr/>
        </p:nvSpPr>
        <p:spPr>
          <a:xfrm>
            <a:off x="539552" y="6192157"/>
            <a:ext cx="5573192" cy="461665"/>
          </a:xfrm>
          <a:prstGeom prst="rect">
            <a:avLst/>
          </a:prstGeom>
          <a:noFill/>
        </p:spPr>
        <p:txBody>
          <a:bodyPr wrap="none" rtlCol="0">
            <a:spAutoFit/>
          </a:bodyPr>
          <a:lstStyle/>
          <a:p>
            <a:r>
              <a:rPr lang="en-US" dirty="0" smtClean="0"/>
              <a:t>https://es.wikipedia.org/wiki/Ada_Lovelace</a:t>
            </a:r>
            <a:endParaRPr lang="en-US" dirty="0"/>
          </a:p>
        </p:txBody>
      </p:sp>
    </p:spTree>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57150" y="-147638"/>
            <a:ext cx="8915400" cy="1163638"/>
          </a:xfrm>
          <a:noFill/>
        </p:spPr>
        <p:txBody>
          <a:bodyPr/>
          <a:lstStyle/>
          <a:p>
            <a:r>
              <a:rPr lang="en-US" altLang="es-MX" dirty="0" smtClean="0"/>
              <a:t>Herman </a:t>
            </a:r>
            <a:r>
              <a:rPr lang="en-US" altLang="es-MX" dirty="0" err="1" smtClean="0"/>
              <a:t>Hollerit</a:t>
            </a:r>
            <a:r>
              <a:rPr lang="en-US" altLang="es-MX" dirty="0" smtClean="0"/>
              <a:t> (1860-1929)</a:t>
            </a:r>
          </a:p>
        </p:txBody>
      </p:sp>
      <p:pic>
        <p:nvPicPr>
          <p:cNvPr id="28675" name="Picture 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97226" y="1355084"/>
            <a:ext cx="2298700" cy="3551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676" name="Rectangle 4"/>
          <p:cNvSpPr>
            <a:spLocks noGrp="1" noChangeArrowheads="1"/>
          </p:cNvSpPr>
          <p:nvPr>
            <p:ph type="body" idx="1"/>
          </p:nvPr>
        </p:nvSpPr>
        <p:spPr>
          <a:xfrm>
            <a:off x="57151" y="1196975"/>
            <a:ext cx="6171034" cy="5334000"/>
          </a:xfrm>
          <a:noFill/>
        </p:spPr>
        <p:txBody>
          <a:bodyPr/>
          <a:lstStyle/>
          <a:p>
            <a:r>
              <a:rPr lang="en-US" altLang="es-MX" sz="2800" dirty="0" err="1" smtClean="0"/>
              <a:t>Fue</a:t>
            </a:r>
            <a:r>
              <a:rPr lang="en-US" altLang="es-MX" sz="2800" dirty="0" smtClean="0"/>
              <a:t> </a:t>
            </a:r>
            <a:r>
              <a:rPr lang="en-US" altLang="es-MX" sz="2800" dirty="0" err="1" smtClean="0"/>
              <a:t>comisionado</a:t>
            </a:r>
            <a:r>
              <a:rPr lang="en-US" altLang="es-MX" sz="2800" dirty="0" smtClean="0"/>
              <a:t> </a:t>
            </a:r>
            <a:r>
              <a:rPr lang="en-US" altLang="es-MX" sz="2800" dirty="0" err="1" smtClean="0"/>
              <a:t>por</a:t>
            </a:r>
            <a:r>
              <a:rPr lang="en-US" altLang="es-MX" sz="2800" dirty="0" smtClean="0"/>
              <a:t> la </a:t>
            </a:r>
            <a:r>
              <a:rPr lang="en-US" altLang="es-MX" sz="2800" dirty="0" err="1" smtClean="0"/>
              <a:t>Oficina</a:t>
            </a:r>
            <a:r>
              <a:rPr lang="en-US" altLang="es-MX" sz="2800" dirty="0" smtClean="0"/>
              <a:t> del </a:t>
            </a:r>
            <a:r>
              <a:rPr lang="en-US" altLang="es-MX" sz="2800" dirty="0" err="1" smtClean="0"/>
              <a:t>Censo</a:t>
            </a:r>
            <a:r>
              <a:rPr lang="en-US" altLang="es-MX" sz="2800" dirty="0" smtClean="0"/>
              <a:t> para el </a:t>
            </a:r>
            <a:r>
              <a:rPr lang="en-US" altLang="es-MX" sz="2800" dirty="0" err="1" smtClean="0"/>
              <a:t>censo</a:t>
            </a:r>
            <a:r>
              <a:rPr lang="en-US" altLang="es-MX" sz="2800" dirty="0" smtClean="0"/>
              <a:t> de 1890 de </a:t>
            </a:r>
            <a:r>
              <a:rPr lang="en-US" altLang="es-MX" sz="2800" dirty="0" err="1" smtClean="0"/>
              <a:t>Estados</a:t>
            </a:r>
            <a:r>
              <a:rPr lang="en-US" altLang="es-MX" sz="2800" dirty="0" smtClean="0"/>
              <a:t> </a:t>
            </a:r>
            <a:r>
              <a:rPr lang="en-US" altLang="es-MX" sz="2800" dirty="0" err="1" smtClean="0"/>
              <a:t>Unidos</a:t>
            </a:r>
            <a:r>
              <a:rPr lang="en-US" altLang="es-MX" sz="2800" dirty="0" smtClean="0"/>
              <a:t>.  Con el </a:t>
            </a:r>
            <a:r>
              <a:rPr lang="en-US" altLang="es-MX" sz="2800" dirty="0" err="1" smtClean="0"/>
              <a:t>procesamiento</a:t>
            </a:r>
            <a:r>
              <a:rPr lang="en-US" altLang="es-MX" sz="2800" dirty="0" smtClean="0"/>
              <a:t> de </a:t>
            </a:r>
            <a:r>
              <a:rPr lang="en-US" altLang="es-MX" sz="2800" dirty="0" err="1" smtClean="0"/>
              <a:t>tarjetas</a:t>
            </a:r>
            <a:r>
              <a:rPr lang="en-US" altLang="es-MX" sz="2800" dirty="0" smtClean="0"/>
              <a:t> </a:t>
            </a:r>
            <a:r>
              <a:rPr lang="en-US" altLang="es-MX" sz="2800" dirty="0" err="1" smtClean="0"/>
              <a:t>perforadas</a:t>
            </a:r>
            <a:r>
              <a:rPr lang="en-US" altLang="es-MX" sz="2800" dirty="0" smtClean="0"/>
              <a:t> y el </a:t>
            </a:r>
            <a:r>
              <a:rPr lang="en-US" altLang="es-MX" sz="2800" dirty="0" err="1" smtClean="0"/>
              <a:t>tabulador</a:t>
            </a:r>
            <a:r>
              <a:rPr lang="en-US" altLang="es-MX" sz="2800" dirty="0" smtClean="0"/>
              <a:t>, </a:t>
            </a:r>
            <a:r>
              <a:rPr lang="en-US" altLang="es-MX" sz="2800" dirty="0" err="1" smtClean="0"/>
              <a:t>Hollerit</a:t>
            </a:r>
            <a:r>
              <a:rPr lang="en-US" altLang="es-MX" sz="2800" dirty="0" smtClean="0"/>
              <a:t> </a:t>
            </a:r>
            <a:r>
              <a:rPr lang="en-US" altLang="es-MX" sz="2800" dirty="0" err="1" smtClean="0"/>
              <a:t>terminó</a:t>
            </a:r>
            <a:r>
              <a:rPr lang="en-US" altLang="es-MX" sz="2800" dirty="0" smtClean="0"/>
              <a:t> el </a:t>
            </a:r>
            <a:r>
              <a:rPr lang="en-US" altLang="es-MX" sz="2800" dirty="0" err="1" smtClean="0"/>
              <a:t>censo</a:t>
            </a:r>
            <a:r>
              <a:rPr lang="en-US" altLang="es-MX" sz="2800" dirty="0" smtClean="0"/>
              <a:t> </a:t>
            </a:r>
            <a:r>
              <a:rPr lang="en-US" altLang="es-MX" sz="2800" dirty="0" err="1" smtClean="0"/>
              <a:t>en</a:t>
            </a:r>
            <a:r>
              <a:rPr lang="en-US" altLang="es-MX" sz="2800" dirty="0" smtClean="0"/>
              <a:t> </a:t>
            </a:r>
            <a:r>
              <a:rPr lang="en-US" altLang="es-MX" sz="2800" dirty="0" err="1" smtClean="0"/>
              <a:t>sólo</a:t>
            </a:r>
            <a:r>
              <a:rPr lang="en-US" altLang="es-MX" sz="2800" dirty="0" smtClean="0"/>
              <a:t> 3 </a:t>
            </a:r>
            <a:r>
              <a:rPr lang="en-US" altLang="es-MX" sz="2800" dirty="0" err="1" smtClean="0"/>
              <a:t>años</a:t>
            </a:r>
            <a:r>
              <a:rPr lang="en-US" altLang="es-MX" sz="2800" dirty="0" smtClean="0"/>
              <a:t> y la </a:t>
            </a:r>
            <a:r>
              <a:rPr lang="en-US" altLang="es-MX" sz="2800" dirty="0" err="1" smtClean="0"/>
              <a:t>oficina</a:t>
            </a:r>
            <a:r>
              <a:rPr lang="en-US" altLang="es-MX" sz="2800" dirty="0" smtClean="0"/>
              <a:t> se </a:t>
            </a:r>
            <a:r>
              <a:rPr lang="en-US" altLang="es-MX" sz="2800" dirty="0" err="1" smtClean="0"/>
              <a:t>ahorró</a:t>
            </a:r>
            <a:r>
              <a:rPr lang="en-US" altLang="es-MX" sz="2800" dirty="0" smtClean="0"/>
              <a:t>  </a:t>
            </a:r>
            <a:r>
              <a:rPr lang="en-US" altLang="es-MX" sz="2800" dirty="0" err="1" smtClean="0"/>
              <a:t>alrededor</a:t>
            </a:r>
            <a:r>
              <a:rPr lang="en-US" altLang="es-MX" sz="2800" dirty="0" smtClean="0"/>
              <a:t> de $5,000,0000 de </a:t>
            </a:r>
            <a:r>
              <a:rPr lang="en-US" altLang="es-MX" sz="2800" dirty="0" err="1" smtClean="0"/>
              <a:t>dólares</a:t>
            </a:r>
            <a:r>
              <a:rPr lang="en-US" altLang="es-MX" sz="2800" dirty="0" smtClean="0"/>
              <a:t>.  </a:t>
            </a:r>
            <a:r>
              <a:rPr lang="en-US" altLang="es-MX" sz="2800" dirty="0" err="1" smtClean="0"/>
              <a:t>Así</a:t>
            </a:r>
            <a:r>
              <a:rPr lang="en-US" altLang="es-MX" sz="2800" dirty="0" smtClean="0"/>
              <a:t> </a:t>
            </a:r>
            <a:r>
              <a:rPr lang="en-US" altLang="es-MX" sz="2800" dirty="0" err="1" smtClean="0"/>
              <a:t>empezó</a:t>
            </a:r>
            <a:r>
              <a:rPr lang="en-US" altLang="es-MX" sz="2800" dirty="0" smtClean="0"/>
              <a:t> el </a:t>
            </a:r>
            <a:r>
              <a:rPr lang="en-US" altLang="es-MX" sz="2800" dirty="0" err="1" smtClean="0"/>
              <a:t>procesamiento</a:t>
            </a:r>
            <a:r>
              <a:rPr lang="en-US" altLang="es-MX" sz="2800" dirty="0" smtClean="0"/>
              <a:t> </a:t>
            </a:r>
            <a:r>
              <a:rPr lang="en-US" altLang="es-MX" sz="2800" dirty="0" err="1" smtClean="0"/>
              <a:t>automatizado</a:t>
            </a:r>
            <a:r>
              <a:rPr lang="en-US" altLang="es-MX" sz="2800" dirty="0" smtClean="0"/>
              <a:t> de </a:t>
            </a:r>
            <a:r>
              <a:rPr lang="en-US" altLang="es-MX" sz="2800" dirty="0" err="1" smtClean="0"/>
              <a:t>datos</a:t>
            </a:r>
            <a:r>
              <a:rPr lang="en-US" altLang="es-MX" sz="2800" dirty="0" smtClean="0"/>
              <a:t>.</a:t>
            </a:r>
          </a:p>
        </p:txBody>
      </p:sp>
      <p:sp>
        <p:nvSpPr>
          <p:cNvPr id="2" name="CuadroTexto 1"/>
          <p:cNvSpPr txBox="1"/>
          <p:nvPr/>
        </p:nvSpPr>
        <p:spPr>
          <a:xfrm>
            <a:off x="539552" y="5733256"/>
            <a:ext cx="6034857" cy="461665"/>
          </a:xfrm>
          <a:prstGeom prst="rect">
            <a:avLst/>
          </a:prstGeom>
          <a:noFill/>
        </p:spPr>
        <p:txBody>
          <a:bodyPr wrap="none" rtlCol="0">
            <a:spAutoFit/>
          </a:bodyPr>
          <a:lstStyle/>
          <a:p>
            <a:r>
              <a:rPr lang="en-US" dirty="0" smtClean="0"/>
              <a:t>https://es.wikipedia.org/wiki/Herman_Hollerith</a:t>
            </a:r>
            <a:endParaRPr lang="en-US"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500" fill="hold"/>
                                        <p:tgtEl>
                                          <p:spTgt spid="28674"/>
                                        </p:tgtEl>
                                        <p:attrNameLst>
                                          <p:attrName>ppt_x</p:attrName>
                                        </p:attrNameLst>
                                      </p:cBhvr>
                                      <p:tavLst>
                                        <p:tav tm="0">
                                          <p:val>
                                            <p:strVal val="0-#ppt_w/2"/>
                                          </p:val>
                                        </p:tav>
                                        <p:tav tm="100000">
                                          <p:val>
                                            <p:strVal val="#ppt_x"/>
                                          </p:val>
                                        </p:tav>
                                      </p:tavLst>
                                    </p:anim>
                                    <p:anim calcmode="lin" valueType="num">
                                      <p:cBhvr additive="base">
                                        <p:cTn id="8" dur="500" fill="hold"/>
                                        <p:tgtEl>
                                          <p:spTgt spid="2867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8676">
                                            <p:txEl>
                                              <p:pRg st="0" end="0"/>
                                            </p:txEl>
                                          </p:spTgt>
                                        </p:tgtEl>
                                        <p:attrNameLst>
                                          <p:attrName>style.visibility</p:attrName>
                                        </p:attrNameLst>
                                      </p:cBhvr>
                                      <p:to>
                                        <p:strVal val="visible"/>
                                      </p:to>
                                    </p:set>
                                    <p:anim calcmode="lin" valueType="num">
                                      <p:cBhvr additive="base">
                                        <p:cTn id="12" dur="500" fill="hold"/>
                                        <p:tgtEl>
                                          <p:spTgt spid="28676">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28676">
                                            <p:txEl>
                                              <p:pRg st="0" end="0"/>
                                            </p:txEl>
                                          </p:spTgt>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8" fill="hold" nodeType="afterEffect">
                                  <p:stCondLst>
                                    <p:cond delay="0"/>
                                  </p:stCondLst>
                                  <p:childTnLst>
                                    <p:set>
                                      <p:cBhvr>
                                        <p:cTn id="16" dur="1" fill="hold">
                                          <p:stCondLst>
                                            <p:cond delay="0"/>
                                          </p:stCondLst>
                                        </p:cTn>
                                        <p:tgtEl>
                                          <p:spTgt spid="28675"/>
                                        </p:tgtEl>
                                        <p:attrNameLst>
                                          <p:attrName>style.visibility</p:attrName>
                                        </p:attrNameLst>
                                      </p:cBhvr>
                                      <p:to>
                                        <p:strVal val="visible"/>
                                      </p:to>
                                    </p:set>
                                    <p:anim calcmode="lin" valueType="num">
                                      <p:cBhvr additive="base">
                                        <p:cTn id="17" dur="500" fill="hold"/>
                                        <p:tgtEl>
                                          <p:spTgt spid="28675"/>
                                        </p:tgtEl>
                                        <p:attrNameLst>
                                          <p:attrName>ppt_x</p:attrName>
                                        </p:attrNameLst>
                                      </p:cBhvr>
                                      <p:tavLst>
                                        <p:tav tm="0">
                                          <p:val>
                                            <p:strVal val="0-#ppt_w/2"/>
                                          </p:val>
                                        </p:tav>
                                        <p:tav tm="100000">
                                          <p:val>
                                            <p:strVal val="#ppt_x"/>
                                          </p:val>
                                        </p:tav>
                                      </p:tavLst>
                                    </p:anim>
                                    <p:anim calcmode="lin" valueType="num">
                                      <p:cBhvr additive="base">
                                        <p:cTn id="18" dur="500" fill="hold"/>
                                        <p:tgtEl>
                                          <p:spTgt spid="286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6" grpId="0" build="p" autoUpdateAnimBg="0"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
          <p:cNvSpPr>
            <a:spLocks noGrp="1" noChangeArrowheads="1"/>
          </p:cNvSpPr>
          <p:nvPr>
            <p:ph type="title"/>
          </p:nvPr>
        </p:nvSpPr>
        <p:spPr>
          <a:xfrm>
            <a:off x="323850" y="469900"/>
            <a:ext cx="8569325" cy="871538"/>
          </a:xfrm>
          <a:solidFill>
            <a:schemeClr val="bg1"/>
          </a:solidFill>
        </p:spPr>
        <p:txBody>
          <a:bodyPr lIns="90000" tIns="46800" rIns="90000" bIns="46800"/>
          <a:lstStyle/>
          <a:p>
            <a:pPr eaLnBrk="1" hangingPunct="1">
              <a:lnSpc>
                <a:spcPct val="12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s-CR" b="1" smtClean="0">
                <a:solidFill>
                  <a:schemeClr val="tx1"/>
                </a:solidFill>
                <a:latin typeface="Comic Sans MS" panose="030F0702030302020204" pitchFamily="66" charset="0"/>
              </a:rPr>
              <a:t>Herman Hollerith</a:t>
            </a:r>
          </a:p>
        </p:txBody>
      </p:sp>
      <p:pic>
        <p:nvPicPr>
          <p:cNvPr id="419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113" y="1338263"/>
            <a:ext cx="2486025" cy="2784475"/>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pic>
        <p:nvPicPr>
          <p:cNvPr id="4198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4129088"/>
            <a:ext cx="3971925" cy="2547937"/>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6825" y="4481513"/>
            <a:ext cx="2890838" cy="1844675"/>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
          <p:cNvSpPr>
            <a:spLocks noGrp="1" noChangeArrowheads="1"/>
          </p:cNvSpPr>
          <p:nvPr>
            <p:ph type="title"/>
          </p:nvPr>
        </p:nvSpPr>
        <p:spPr>
          <a:xfrm>
            <a:off x="323528" y="146180"/>
            <a:ext cx="5184576" cy="814388"/>
          </a:xfrm>
          <a:solidFill>
            <a:schemeClr val="bg1"/>
          </a:solidFill>
        </p:spPr>
        <p:txBody>
          <a:bodyPr lIns="90000" tIns="46800" rIns="90000" bIns="46800"/>
          <a:lstStyle/>
          <a:p>
            <a:pPr eaLnBrk="1" hangingPunct="1">
              <a:lnSpc>
                <a:spcPct val="11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s-CR" b="1" dirty="0" smtClean="0">
                <a:solidFill>
                  <a:schemeClr val="tx1"/>
                </a:solidFill>
                <a:latin typeface="Comic Sans MS" panose="030F0702030302020204" pitchFamily="66" charset="0"/>
              </a:rPr>
              <a:t>John </a:t>
            </a:r>
            <a:r>
              <a:rPr lang="en-GB" altLang="es-CR" b="1" dirty="0" err="1" smtClean="0">
                <a:solidFill>
                  <a:schemeClr val="tx1"/>
                </a:solidFill>
                <a:latin typeface="Comic Sans MS" panose="030F0702030302020204" pitchFamily="66" charset="0"/>
              </a:rPr>
              <a:t>Atanasoff</a:t>
            </a:r>
            <a:endParaRPr lang="en-GB" altLang="es-CR" b="1" dirty="0" smtClean="0">
              <a:solidFill>
                <a:schemeClr val="tx1"/>
              </a:solidFill>
              <a:latin typeface="Comic Sans MS" panose="030F0702030302020204" pitchFamily="66" charset="0"/>
            </a:endParaRPr>
          </a:p>
        </p:txBody>
      </p:sp>
      <p:sp>
        <p:nvSpPr>
          <p:cNvPr id="44035" name="Rectangle 2"/>
          <p:cNvSpPr>
            <a:spLocks noGrp="1" noChangeArrowheads="1"/>
          </p:cNvSpPr>
          <p:nvPr>
            <p:ph type="body" idx="1"/>
          </p:nvPr>
        </p:nvSpPr>
        <p:spPr>
          <a:xfrm>
            <a:off x="87313" y="1624013"/>
            <a:ext cx="4513262" cy="4781550"/>
          </a:xfrm>
        </p:spPr>
        <p:txBody>
          <a:bodyPr lIns="90000" tIns="46800" rIns="90000" bIns="46800"/>
          <a:lstStyle/>
          <a:p>
            <a:pPr eaLnBrk="1" hangingPunct="1">
              <a:lnSpc>
                <a:spcPct val="111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dirty="0" err="1" smtClean="0">
                <a:latin typeface="Comic Sans MS" panose="030F0702030302020204" pitchFamily="66" charset="0"/>
              </a:rPr>
              <a:t>Físico</a:t>
            </a:r>
            <a:r>
              <a:rPr lang="en-GB" altLang="es-CR" sz="2400" dirty="0" smtClean="0">
                <a:latin typeface="Comic Sans MS" panose="030F0702030302020204" pitchFamily="66" charset="0"/>
              </a:rPr>
              <a:t> </a:t>
            </a:r>
            <a:r>
              <a:rPr lang="en-GB" altLang="es-CR" sz="2400" dirty="0" err="1" smtClean="0">
                <a:latin typeface="Comic Sans MS" panose="030F0702030302020204" pitchFamily="66" charset="0"/>
              </a:rPr>
              <a:t>americano</a:t>
            </a:r>
            <a:endParaRPr lang="en-GB" altLang="es-CR" sz="2400" dirty="0" smtClean="0">
              <a:latin typeface="Comic Sans MS" panose="030F0702030302020204" pitchFamily="66" charset="0"/>
            </a:endParaRPr>
          </a:p>
          <a:p>
            <a:pPr eaLnBrk="1" hangingPunct="1">
              <a:lnSpc>
                <a:spcPct val="111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dirty="0" err="1" smtClean="0">
                <a:latin typeface="Comic Sans MS" panose="030F0702030302020204" pitchFamily="66" charset="0"/>
              </a:rPr>
              <a:t>Construyó</a:t>
            </a:r>
            <a:r>
              <a:rPr lang="en-GB" altLang="es-CR" sz="2400" dirty="0" smtClean="0">
                <a:latin typeface="Comic Sans MS" panose="030F0702030302020204" pitchFamily="66" charset="0"/>
              </a:rPr>
              <a:t> la </a:t>
            </a:r>
            <a:r>
              <a:rPr lang="en-GB" altLang="es-CR" sz="2400" dirty="0" err="1" smtClean="0">
                <a:latin typeface="Comic Sans MS" panose="030F0702030302020204" pitchFamily="66" charset="0"/>
              </a:rPr>
              <a:t>máquina</a:t>
            </a:r>
            <a:r>
              <a:rPr lang="en-GB" altLang="es-CR" sz="2400" dirty="0" smtClean="0">
                <a:latin typeface="Comic Sans MS" panose="030F0702030302020204" pitchFamily="66" charset="0"/>
              </a:rPr>
              <a:t> ABC a finales de </a:t>
            </a:r>
            <a:r>
              <a:rPr lang="en-GB" altLang="es-CR" sz="2400" dirty="0" err="1" smtClean="0">
                <a:latin typeface="Comic Sans MS" panose="030F0702030302020204" pitchFamily="66" charset="0"/>
              </a:rPr>
              <a:t>los</a:t>
            </a:r>
            <a:r>
              <a:rPr lang="en-GB" altLang="es-CR" sz="2400" dirty="0" smtClean="0">
                <a:latin typeface="Comic Sans MS" panose="030F0702030302020204" pitchFamily="66" charset="0"/>
              </a:rPr>
              <a:t> </a:t>
            </a:r>
            <a:r>
              <a:rPr lang="en-GB" altLang="es-CR" sz="2400" dirty="0" err="1" smtClean="0">
                <a:latin typeface="Comic Sans MS" panose="030F0702030302020204" pitchFamily="66" charset="0"/>
              </a:rPr>
              <a:t>años</a:t>
            </a:r>
            <a:r>
              <a:rPr lang="en-GB" altLang="es-CR" sz="2400" dirty="0" smtClean="0">
                <a:latin typeface="Comic Sans MS" panose="030F0702030302020204" pitchFamily="66" charset="0"/>
              </a:rPr>
              <a:t> 30 </a:t>
            </a:r>
          </a:p>
          <a:p>
            <a:pPr eaLnBrk="1" hangingPunct="1">
              <a:lnSpc>
                <a:spcPct val="111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dirty="0" smtClean="0">
                <a:latin typeface="Comic Sans MS" panose="030F0702030302020204" pitchFamily="66" charset="0"/>
              </a:rPr>
              <a:t>Para resolver </a:t>
            </a:r>
            <a:r>
              <a:rPr lang="en-GB" altLang="es-CR" sz="2400" dirty="0" err="1" smtClean="0">
                <a:latin typeface="Comic Sans MS" panose="030F0702030302020204" pitchFamily="66" charset="0"/>
              </a:rPr>
              <a:t>sistemas</a:t>
            </a:r>
            <a:r>
              <a:rPr lang="en-GB" altLang="es-CR" sz="2400" dirty="0" smtClean="0">
                <a:latin typeface="Comic Sans MS" panose="030F0702030302020204" pitchFamily="66" charset="0"/>
              </a:rPr>
              <a:t> de </a:t>
            </a:r>
            <a:r>
              <a:rPr lang="en-GB" altLang="es-CR" sz="2400" dirty="0" err="1" smtClean="0">
                <a:latin typeface="Comic Sans MS" panose="030F0702030302020204" pitchFamily="66" charset="0"/>
              </a:rPr>
              <a:t>ecuaciones</a:t>
            </a:r>
            <a:endParaRPr lang="en-GB" altLang="es-CR" sz="2400" dirty="0" smtClean="0">
              <a:latin typeface="Comic Sans MS" panose="030F0702030302020204" pitchFamily="66" charset="0"/>
            </a:endParaRPr>
          </a:p>
          <a:p>
            <a:pPr eaLnBrk="1" hangingPunct="1">
              <a:lnSpc>
                <a:spcPct val="111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dirty="0" err="1" smtClean="0">
                <a:latin typeface="Comic Sans MS" panose="030F0702030302020204" pitchFamily="66" charset="0"/>
              </a:rPr>
              <a:t>Usó</a:t>
            </a:r>
            <a:r>
              <a:rPr lang="en-GB" altLang="es-CR" sz="2400" dirty="0" smtClean="0">
                <a:latin typeface="Comic Sans MS" panose="030F0702030302020204" pitchFamily="66" charset="0"/>
              </a:rPr>
              <a:t> </a:t>
            </a:r>
            <a:r>
              <a:rPr lang="en-GB" altLang="es-CR" sz="2400" dirty="0" err="1" smtClean="0">
                <a:solidFill>
                  <a:srgbClr val="FF0000"/>
                </a:solidFill>
                <a:latin typeface="Comic Sans MS" panose="030F0702030302020204" pitchFamily="66" charset="0"/>
              </a:rPr>
              <a:t>tubos</a:t>
            </a:r>
            <a:r>
              <a:rPr lang="en-GB" altLang="es-CR" sz="2400" dirty="0" smtClean="0">
                <a:solidFill>
                  <a:srgbClr val="FF0000"/>
                </a:solidFill>
                <a:latin typeface="Comic Sans MS" panose="030F0702030302020204" pitchFamily="66" charset="0"/>
              </a:rPr>
              <a:t>  de </a:t>
            </a:r>
            <a:r>
              <a:rPr lang="en-GB" altLang="es-CR" sz="2400" dirty="0" err="1" smtClean="0">
                <a:solidFill>
                  <a:srgbClr val="FF0000"/>
                </a:solidFill>
                <a:latin typeface="Comic Sans MS" panose="030F0702030302020204" pitchFamily="66" charset="0"/>
              </a:rPr>
              <a:t>vacío</a:t>
            </a:r>
            <a:r>
              <a:rPr lang="en-GB" altLang="es-CR" sz="2400" dirty="0" smtClean="0">
                <a:solidFill>
                  <a:srgbClr val="FF0000"/>
                </a:solidFill>
                <a:latin typeface="Comic Sans MS" panose="030F0702030302020204" pitchFamily="66" charset="0"/>
              </a:rPr>
              <a:t> </a:t>
            </a:r>
          </a:p>
          <a:p>
            <a:pPr eaLnBrk="1" hangingPunct="1">
              <a:lnSpc>
                <a:spcPct val="111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dirty="0" smtClean="0">
                <a:latin typeface="Comic Sans MS" panose="030F0702030302020204" pitchFamily="66" charset="0"/>
              </a:rPr>
              <a:t>No la </a:t>
            </a:r>
            <a:r>
              <a:rPr lang="en-GB" altLang="es-CR" sz="2400" dirty="0" err="1" smtClean="0">
                <a:latin typeface="Comic Sans MS" panose="030F0702030302020204" pitchFamily="66" charset="0"/>
              </a:rPr>
              <a:t>terminó</a:t>
            </a:r>
            <a:r>
              <a:rPr lang="en-GB" altLang="es-CR" sz="2400" dirty="0" smtClean="0">
                <a:latin typeface="Comic Sans MS" panose="030F0702030302020204" pitchFamily="66" charset="0"/>
              </a:rPr>
              <a:t>  </a:t>
            </a:r>
            <a:r>
              <a:rPr lang="en-GB" altLang="es-CR" sz="2400" dirty="0" err="1" smtClean="0">
                <a:latin typeface="Comic Sans MS" panose="030F0702030302020204" pitchFamily="66" charset="0"/>
              </a:rPr>
              <a:t>por</a:t>
            </a:r>
            <a:r>
              <a:rPr lang="en-GB" altLang="es-CR" sz="2400" dirty="0" smtClean="0">
                <a:latin typeface="Comic Sans MS" panose="030F0702030302020204" pitchFamily="66" charset="0"/>
              </a:rPr>
              <a:t> </a:t>
            </a:r>
            <a:r>
              <a:rPr lang="en-GB" altLang="es-CR" sz="2400" dirty="0" err="1" smtClean="0">
                <a:latin typeface="Comic Sans MS" panose="030F0702030302020204" pitchFamily="66" charset="0"/>
              </a:rPr>
              <a:t>falta</a:t>
            </a:r>
            <a:r>
              <a:rPr lang="en-GB" altLang="es-CR" sz="2400" dirty="0" smtClean="0">
                <a:latin typeface="Comic Sans MS" panose="030F0702030302020204" pitchFamily="66" charset="0"/>
              </a:rPr>
              <a:t> de </a:t>
            </a:r>
            <a:r>
              <a:rPr lang="en-GB" altLang="es-CR" sz="2400" dirty="0" err="1" smtClean="0">
                <a:latin typeface="Comic Sans MS" panose="030F0702030302020204" pitchFamily="66" charset="0"/>
              </a:rPr>
              <a:t>recursos</a:t>
            </a:r>
            <a:endParaRPr lang="en-GB" altLang="es-CR" sz="2400" dirty="0" smtClean="0">
              <a:latin typeface="Comic Sans MS" panose="030F0702030302020204" pitchFamily="66" charset="0"/>
            </a:endParaRPr>
          </a:p>
          <a:p>
            <a:pPr eaLnBrk="1" hangingPunct="1">
              <a:lnSpc>
                <a:spcPct val="111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s-CR" sz="2400" dirty="0" smtClean="0">
              <a:latin typeface="Comic Sans MS" panose="030F0702030302020204" pitchFamily="66" charset="0"/>
            </a:endParaRPr>
          </a:p>
        </p:txBody>
      </p:sp>
      <p:pic>
        <p:nvPicPr>
          <p:cNvPr id="4403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1131" y="125746"/>
            <a:ext cx="2560637" cy="2697163"/>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pic>
        <p:nvPicPr>
          <p:cNvPr id="44037"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921" y="2973530"/>
            <a:ext cx="2239475" cy="1679606"/>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pic>
        <p:nvPicPr>
          <p:cNvPr id="44038"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73336" y="3192009"/>
            <a:ext cx="1656863" cy="1242647"/>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uadroTexto 1"/>
          <p:cNvSpPr txBox="1"/>
          <p:nvPr/>
        </p:nvSpPr>
        <p:spPr>
          <a:xfrm>
            <a:off x="207963" y="5510630"/>
            <a:ext cx="5724709" cy="461665"/>
          </a:xfrm>
          <a:prstGeom prst="rect">
            <a:avLst/>
          </a:prstGeom>
          <a:noFill/>
        </p:spPr>
        <p:txBody>
          <a:bodyPr wrap="none" rtlCol="0">
            <a:spAutoFit/>
          </a:bodyPr>
          <a:lstStyle/>
          <a:p>
            <a:r>
              <a:rPr lang="en-US" dirty="0" smtClean="0"/>
              <a:t>https://es.wikipedia.org/wiki/John_Atanasoff</a:t>
            </a:r>
            <a:endParaRPr lang="en-US" dirty="0"/>
          </a:p>
        </p:txBody>
      </p:sp>
    </p:spTree>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
          <p:cNvSpPr>
            <a:spLocks noGrp="1" noChangeArrowheads="1"/>
          </p:cNvSpPr>
          <p:nvPr>
            <p:ph type="title"/>
          </p:nvPr>
        </p:nvSpPr>
        <p:spPr>
          <a:xfrm>
            <a:off x="0" y="444500"/>
            <a:ext cx="8799513" cy="814388"/>
          </a:xfrm>
          <a:solidFill>
            <a:schemeClr val="bg1"/>
          </a:solidFill>
        </p:spPr>
        <p:txBody>
          <a:bodyPr lIns="90000" tIns="46800" rIns="90000" bIns="46800"/>
          <a:lstStyle/>
          <a:p>
            <a:pPr eaLnBrk="1" hangingPunct="1">
              <a:lnSpc>
                <a:spcPct val="11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s-CR" b="1" smtClean="0">
                <a:solidFill>
                  <a:schemeClr val="tx1"/>
                </a:solidFill>
                <a:latin typeface="Comic Sans MS" panose="030F0702030302020204" pitchFamily="66" charset="0"/>
              </a:rPr>
              <a:t>John Atanasoff</a:t>
            </a:r>
          </a:p>
        </p:txBody>
      </p:sp>
      <p:sp>
        <p:nvSpPr>
          <p:cNvPr id="46083" name="Rectangle 2"/>
          <p:cNvSpPr>
            <a:spLocks noGrp="1" noChangeArrowheads="1"/>
          </p:cNvSpPr>
          <p:nvPr>
            <p:ph type="body" idx="1"/>
          </p:nvPr>
        </p:nvSpPr>
        <p:spPr>
          <a:xfrm>
            <a:off x="87312" y="1624013"/>
            <a:ext cx="6932959" cy="4781550"/>
          </a:xfrm>
        </p:spPr>
        <p:txBody>
          <a:bodyPr lIns="90000" tIns="46800" rIns="90000" bIns="46800"/>
          <a:lstStyle/>
          <a:p>
            <a:r>
              <a:rPr lang="en-US" altLang="es-MX" sz="2400" dirty="0" smtClean="0"/>
              <a:t>John V. </a:t>
            </a:r>
            <a:r>
              <a:rPr lang="en-US" altLang="es-MX" sz="2400" dirty="0" err="1" smtClean="0"/>
              <a:t>Atanasoff</a:t>
            </a:r>
            <a:r>
              <a:rPr lang="en-US" altLang="es-MX" sz="2400" dirty="0" smtClean="0"/>
              <a:t> </a:t>
            </a:r>
            <a:r>
              <a:rPr lang="en-US" altLang="es-MX" sz="2400" dirty="0" err="1" smtClean="0"/>
              <a:t>tiene</a:t>
            </a:r>
            <a:r>
              <a:rPr lang="en-US" altLang="es-MX" sz="2400" dirty="0" smtClean="0"/>
              <a:t> el </a:t>
            </a:r>
            <a:r>
              <a:rPr lang="en-US" altLang="es-MX" sz="2400" dirty="0" err="1" smtClean="0"/>
              <a:t>crédito</a:t>
            </a:r>
            <a:r>
              <a:rPr lang="en-US" altLang="es-MX" sz="2400" dirty="0" smtClean="0"/>
              <a:t> de la </a:t>
            </a:r>
            <a:r>
              <a:rPr lang="en-US" altLang="es-MX" sz="2400" dirty="0" err="1" smtClean="0"/>
              <a:t>patente</a:t>
            </a:r>
            <a:r>
              <a:rPr lang="en-US" altLang="es-MX" sz="2400" dirty="0" smtClean="0"/>
              <a:t> de la </a:t>
            </a:r>
            <a:r>
              <a:rPr lang="en-US" altLang="es-MX" sz="2400" dirty="0" err="1" smtClean="0"/>
              <a:t>primera</a:t>
            </a:r>
            <a:r>
              <a:rPr lang="en-US" altLang="es-MX" sz="2400" dirty="0" smtClean="0"/>
              <a:t> </a:t>
            </a:r>
            <a:r>
              <a:rPr lang="en-US" altLang="es-MX" sz="2400" dirty="0" err="1" smtClean="0"/>
              <a:t>computadora</a:t>
            </a:r>
            <a:r>
              <a:rPr lang="en-US" altLang="es-MX" sz="2400" dirty="0" smtClean="0"/>
              <a:t> digital(1939)que </a:t>
            </a:r>
            <a:r>
              <a:rPr lang="en-US" altLang="es-MX" sz="2400" dirty="0" err="1" smtClean="0"/>
              <a:t>construyó</a:t>
            </a:r>
            <a:r>
              <a:rPr lang="en-US" altLang="es-MX" sz="2400" dirty="0" smtClean="0"/>
              <a:t> con la </a:t>
            </a:r>
            <a:r>
              <a:rPr lang="en-US" altLang="es-MX" sz="2400" dirty="0" err="1" smtClean="0"/>
              <a:t>ayuda</a:t>
            </a:r>
            <a:r>
              <a:rPr lang="en-US" altLang="es-MX" sz="2400" dirty="0" smtClean="0"/>
              <a:t> del </a:t>
            </a:r>
            <a:r>
              <a:rPr lang="en-US" altLang="es-MX" sz="2400" dirty="0" err="1" smtClean="0"/>
              <a:t>estudiante</a:t>
            </a:r>
            <a:r>
              <a:rPr lang="en-US" altLang="es-MX" sz="2400" dirty="0" smtClean="0"/>
              <a:t> Clifford Berry y se </a:t>
            </a:r>
            <a:r>
              <a:rPr lang="en-US" altLang="es-MX" sz="2400" dirty="0" err="1" smtClean="0"/>
              <a:t>llamó</a:t>
            </a:r>
            <a:r>
              <a:rPr lang="en-US" altLang="es-MX" sz="2400" dirty="0" smtClean="0"/>
              <a:t> la ABC(</a:t>
            </a:r>
            <a:r>
              <a:rPr lang="en-US" altLang="es-MX" sz="2400" dirty="0" err="1" smtClean="0"/>
              <a:t>Atanasoff</a:t>
            </a:r>
            <a:r>
              <a:rPr lang="en-US" altLang="es-MX" sz="2400" dirty="0" smtClean="0"/>
              <a:t> Berry Computer).</a:t>
            </a:r>
          </a:p>
          <a:p>
            <a:r>
              <a:rPr lang="en-US" altLang="es-MX" sz="2400" dirty="0" err="1" smtClean="0"/>
              <a:t>Esta</a:t>
            </a:r>
            <a:r>
              <a:rPr lang="en-US" altLang="es-MX" sz="2400" dirty="0" smtClean="0"/>
              <a:t> </a:t>
            </a:r>
            <a:r>
              <a:rPr lang="en-US" altLang="es-MX" sz="2400" dirty="0" err="1" smtClean="0"/>
              <a:t>basada</a:t>
            </a:r>
            <a:r>
              <a:rPr lang="en-US" altLang="es-MX" sz="2400" dirty="0" smtClean="0"/>
              <a:t> </a:t>
            </a:r>
            <a:r>
              <a:rPr lang="en-US" altLang="es-MX" sz="2400" dirty="0" err="1" smtClean="0"/>
              <a:t>en</a:t>
            </a:r>
            <a:r>
              <a:rPr lang="en-US" altLang="es-MX" sz="2400" dirty="0" smtClean="0"/>
              <a:t> un </a:t>
            </a:r>
            <a:r>
              <a:rPr lang="en-US" altLang="es-MX" sz="2400" dirty="0" err="1" smtClean="0"/>
              <a:t>sistema</a:t>
            </a:r>
            <a:r>
              <a:rPr lang="en-US" altLang="es-MX" sz="2400" dirty="0" smtClean="0"/>
              <a:t> </a:t>
            </a:r>
            <a:r>
              <a:rPr lang="en-US" altLang="es-MX" sz="2400" dirty="0" err="1" smtClean="0"/>
              <a:t>numérico</a:t>
            </a:r>
            <a:r>
              <a:rPr lang="en-US" altLang="es-MX" sz="2400" dirty="0" smtClean="0"/>
              <a:t> </a:t>
            </a:r>
            <a:r>
              <a:rPr lang="en-US" altLang="es-MX" sz="2400" dirty="0" err="1" smtClean="0"/>
              <a:t>binario</a:t>
            </a:r>
            <a:r>
              <a:rPr lang="en-US" altLang="es-MX" sz="2400" dirty="0" smtClean="0"/>
              <a:t>.</a:t>
            </a:r>
          </a:p>
        </p:txBody>
      </p:sp>
    </p:spTree>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Marcador de fecha 1"/>
          <p:cNvSpPr>
            <a:spLocks noGrp="1"/>
          </p:cNvSpPr>
          <p:nvPr>
            <p:ph type="dt" sz="quarter" idx="10"/>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A3DE6023-6ABE-488E-BC07-EB7DC8BB440E}" type="datetime1">
              <a:rPr lang="es-ES" altLang="es-MX" sz="1400" smtClean="0">
                <a:latin typeface="Times New Roman" panose="02020603050405020304" pitchFamily="18" charset="0"/>
              </a:rPr>
              <a:pPr>
                <a:spcBef>
                  <a:spcPct val="0"/>
                </a:spcBef>
                <a:buClrTx/>
                <a:buSzTx/>
                <a:buFontTx/>
                <a:buNone/>
              </a:pPr>
              <a:t>08/03/2023</a:t>
            </a:fld>
            <a:endParaRPr lang="es-ES" altLang="es-MX" sz="1400" smtClean="0">
              <a:latin typeface="Times New Roman" panose="02020603050405020304" pitchFamily="18" charset="0"/>
            </a:endParaRPr>
          </a:p>
        </p:txBody>
      </p:sp>
      <p:sp>
        <p:nvSpPr>
          <p:cNvPr id="48131" name="Marcador de pie de página 2"/>
          <p:cNvSpPr>
            <a:spLocks noGrp="1"/>
          </p:cNvSpPr>
          <p:nvPr>
            <p:ph type="ftr" sz="quarter" idx="11"/>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r>
              <a:rPr lang="es-ES" altLang="es-MX" sz="1400" smtClean="0">
                <a:latin typeface="Times New Roman" panose="02020603050405020304" pitchFamily="18" charset="0"/>
              </a:rPr>
              <a:t>M. Sc. Sander Pacheco Araya</a:t>
            </a:r>
          </a:p>
        </p:txBody>
      </p:sp>
      <p:sp>
        <p:nvSpPr>
          <p:cNvPr id="48132" name="Marcador de número de diapositiva 3"/>
          <p:cNvSpPr>
            <a:spLocks noGrp="1"/>
          </p:cNvSpPr>
          <p:nvPr>
            <p:ph type="sldNum" sz="quarter" idx="12"/>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53F35E8E-48B2-4012-BF34-B22B2DBB7C60}" type="slidenum">
              <a:rPr lang="es-ES" altLang="es-CR" sz="1400" smtClean="0">
                <a:latin typeface="Times New Roman" panose="02020603050405020304" pitchFamily="18" charset="0"/>
              </a:rPr>
              <a:pPr>
                <a:spcBef>
                  <a:spcPct val="0"/>
                </a:spcBef>
                <a:buClrTx/>
                <a:buSzTx/>
                <a:buFontTx/>
                <a:buNone/>
              </a:pPr>
              <a:t>22</a:t>
            </a:fld>
            <a:endParaRPr lang="es-ES" altLang="es-CR" sz="1400" smtClean="0">
              <a:latin typeface="Times New Roman" panose="02020603050405020304" pitchFamily="18" charset="0"/>
            </a:endParaRPr>
          </a:p>
        </p:txBody>
      </p:sp>
      <p:pic>
        <p:nvPicPr>
          <p:cNvPr id="5" name="Picture 3"/>
          <p:cNvPicPr>
            <a:picLocks noChangeArrowheads="1"/>
          </p:cNvPicPr>
          <p:nvPr/>
        </p:nvPicPr>
        <p:blipFill>
          <a:blip r:embed="rId2" cstate="print">
            <a:extLst>
              <a:ext uri="{28A0092B-C50C-407E-A947-70E740481C1C}">
                <a14:useLocalDpi xmlns:a14="http://schemas.microsoft.com/office/drawing/2010/main" val="0"/>
              </a:ext>
            </a:extLst>
          </a:blip>
          <a:srcRect l="1190" r="1239"/>
          <a:stretch>
            <a:fillRect/>
          </a:stretch>
        </p:blipFill>
        <p:spPr bwMode="auto">
          <a:xfrm>
            <a:off x="1317625" y="1773238"/>
            <a:ext cx="5289550" cy="415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2"/>
          <p:cNvSpPr txBox="1">
            <a:spLocks noChangeArrowheads="1"/>
          </p:cNvSpPr>
          <p:nvPr/>
        </p:nvSpPr>
        <p:spPr>
          <a:xfrm>
            <a:off x="228600" y="115888"/>
            <a:ext cx="7775575" cy="1176337"/>
          </a:xfrm>
          <a:prstGeom prst="rect">
            <a:avLst/>
          </a:prstGeom>
          <a:noFill/>
          <a:ln/>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Black" pitchFamily="34" charset="0"/>
              </a:defRPr>
            </a:lvl2pPr>
            <a:lvl3pPr algn="ctr" rtl="0" eaLnBrk="0" fontAlgn="base" hangingPunct="0">
              <a:spcBef>
                <a:spcPct val="0"/>
              </a:spcBef>
              <a:spcAft>
                <a:spcPct val="0"/>
              </a:spcAft>
              <a:defRPr sz="4400">
                <a:solidFill>
                  <a:schemeClr val="tx2"/>
                </a:solidFill>
                <a:latin typeface="Arial Black" pitchFamily="34" charset="0"/>
              </a:defRPr>
            </a:lvl3pPr>
            <a:lvl4pPr algn="ctr" rtl="0" eaLnBrk="0" fontAlgn="base" hangingPunct="0">
              <a:spcBef>
                <a:spcPct val="0"/>
              </a:spcBef>
              <a:spcAft>
                <a:spcPct val="0"/>
              </a:spcAft>
              <a:defRPr sz="4400">
                <a:solidFill>
                  <a:schemeClr val="tx2"/>
                </a:solidFill>
                <a:latin typeface="Arial Black" pitchFamily="34" charset="0"/>
              </a:defRPr>
            </a:lvl4pPr>
            <a:lvl5pPr algn="ctr" rtl="0" eaLnBrk="0" fontAlgn="base" hangingPunct="0">
              <a:spcBef>
                <a:spcPct val="0"/>
              </a:spcBef>
              <a:spcAft>
                <a:spcPct val="0"/>
              </a:spcAft>
              <a:defRPr sz="4400">
                <a:solidFill>
                  <a:schemeClr val="tx2"/>
                </a:solidFill>
                <a:latin typeface="Arial Black" pitchFamily="34" charset="0"/>
              </a:defRPr>
            </a:lvl5pPr>
            <a:lvl6pPr marL="457200" algn="ctr" rtl="0" fontAlgn="base">
              <a:spcBef>
                <a:spcPct val="0"/>
              </a:spcBef>
              <a:spcAft>
                <a:spcPct val="0"/>
              </a:spcAft>
              <a:defRPr sz="4400">
                <a:solidFill>
                  <a:schemeClr val="tx2"/>
                </a:solidFill>
                <a:latin typeface="Arial Black" pitchFamily="34" charset="0"/>
              </a:defRPr>
            </a:lvl6pPr>
            <a:lvl7pPr marL="914400" algn="ctr" rtl="0" fontAlgn="base">
              <a:spcBef>
                <a:spcPct val="0"/>
              </a:spcBef>
              <a:spcAft>
                <a:spcPct val="0"/>
              </a:spcAft>
              <a:defRPr sz="4400">
                <a:solidFill>
                  <a:schemeClr val="tx2"/>
                </a:solidFill>
                <a:latin typeface="Arial Black" pitchFamily="34" charset="0"/>
              </a:defRPr>
            </a:lvl7pPr>
            <a:lvl8pPr marL="1371600" algn="ctr" rtl="0" fontAlgn="base">
              <a:spcBef>
                <a:spcPct val="0"/>
              </a:spcBef>
              <a:spcAft>
                <a:spcPct val="0"/>
              </a:spcAft>
              <a:defRPr sz="4400">
                <a:solidFill>
                  <a:schemeClr val="tx2"/>
                </a:solidFill>
                <a:latin typeface="Arial Black" pitchFamily="34" charset="0"/>
              </a:defRPr>
            </a:lvl8pPr>
            <a:lvl9pPr marL="1828800" algn="ctr" rtl="0" fontAlgn="base">
              <a:spcBef>
                <a:spcPct val="0"/>
              </a:spcBef>
              <a:spcAft>
                <a:spcPct val="0"/>
              </a:spcAft>
              <a:defRPr sz="4400">
                <a:solidFill>
                  <a:schemeClr val="tx2"/>
                </a:solidFill>
                <a:latin typeface="Arial Black" pitchFamily="34" charset="0"/>
              </a:defRPr>
            </a:lvl9pPr>
          </a:lstStyle>
          <a:p>
            <a:pPr>
              <a:defRPr/>
            </a:pPr>
            <a:r>
              <a:rPr lang="en-US" altLang="es-MX" kern="0"/>
              <a:t>Clifford Berry y la original ABC, circa 1942.</a:t>
            </a:r>
            <a:endParaRPr lang="en-US" altLang="es-MX" kern="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Grp="1" noChangeArrowheads="1"/>
          </p:cNvSpPr>
          <p:nvPr>
            <p:ph type="title"/>
          </p:nvPr>
        </p:nvSpPr>
        <p:spPr>
          <a:xfrm>
            <a:off x="155575" y="460375"/>
            <a:ext cx="8826500" cy="814388"/>
          </a:xfrm>
          <a:solidFill>
            <a:schemeClr val="bg1"/>
          </a:solidFill>
        </p:spPr>
        <p:txBody>
          <a:bodyPr lIns="90000" tIns="46800" rIns="90000" bIns="46800"/>
          <a:lstStyle/>
          <a:p>
            <a:pPr eaLnBrk="1" hangingPunct="1">
              <a:lnSpc>
                <a:spcPct val="11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s-CR" b="1" dirty="0" smtClean="0">
                <a:solidFill>
                  <a:schemeClr val="tx1"/>
                </a:solidFill>
                <a:latin typeface="Comic Sans MS" panose="030F0702030302020204" pitchFamily="66" charset="0"/>
              </a:rPr>
              <a:t>Konrad </a:t>
            </a:r>
            <a:r>
              <a:rPr lang="en-GB" altLang="es-CR" b="1" dirty="0" err="1" smtClean="0">
                <a:solidFill>
                  <a:schemeClr val="tx1"/>
                </a:solidFill>
                <a:latin typeface="Comic Sans MS" panose="030F0702030302020204" pitchFamily="66" charset="0"/>
              </a:rPr>
              <a:t>Zuse</a:t>
            </a:r>
            <a:endParaRPr lang="en-GB" altLang="es-CR" b="1" dirty="0" smtClean="0">
              <a:solidFill>
                <a:schemeClr val="tx1"/>
              </a:solidFill>
              <a:latin typeface="Comic Sans MS" panose="030F0702030302020204" pitchFamily="66" charset="0"/>
            </a:endParaRPr>
          </a:p>
        </p:txBody>
      </p:sp>
      <p:sp>
        <p:nvSpPr>
          <p:cNvPr id="49155" name="Rectangle 2"/>
          <p:cNvSpPr>
            <a:spLocks noGrp="1" noChangeArrowheads="1"/>
          </p:cNvSpPr>
          <p:nvPr>
            <p:ph type="body" idx="1"/>
          </p:nvPr>
        </p:nvSpPr>
        <p:spPr>
          <a:xfrm>
            <a:off x="177800" y="1838325"/>
            <a:ext cx="5748338" cy="4219575"/>
          </a:xfrm>
        </p:spPr>
        <p:txBody>
          <a:bodyPr lIns="90000" tIns="46800" rIns="90000" bIns="46800"/>
          <a:lstStyle/>
          <a:p>
            <a:pPr eaLnBrk="1" hangingPunct="1">
              <a:lnSpc>
                <a:spcPct val="111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dirty="0" err="1" smtClean="0">
                <a:latin typeface="Comic Sans MS" panose="030F0702030302020204" pitchFamily="66" charset="0"/>
              </a:rPr>
              <a:t>Ingeniero</a:t>
            </a:r>
            <a:r>
              <a:rPr lang="en-GB" altLang="es-CR" sz="2400" dirty="0" smtClean="0">
                <a:latin typeface="Comic Sans MS" panose="030F0702030302020204" pitchFamily="66" charset="0"/>
              </a:rPr>
              <a:t> </a:t>
            </a:r>
            <a:r>
              <a:rPr lang="en-GB" altLang="es-CR" sz="2400" dirty="0" err="1" smtClean="0">
                <a:latin typeface="Comic Sans MS" panose="030F0702030302020204" pitchFamily="66" charset="0"/>
              </a:rPr>
              <a:t>Alemán</a:t>
            </a:r>
            <a:endParaRPr lang="en-GB" altLang="es-CR" sz="2400" dirty="0" smtClean="0">
              <a:latin typeface="Comic Sans MS" panose="030F0702030302020204" pitchFamily="66" charset="0"/>
            </a:endParaRPr>
          </a:p>
          <a:p>
            <a:pPr eaLnBrk="1" hangingPunct="1">
              <a:lnSpc>
                <a:spcPct val="111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dirty="0" err="1" smtClean="0">
                <a:latin typeface="Comic Sans MS" panose="030F0702030302020204" pitchFamily="66" charset="0"/>
              </a:rPr>
              <a:t>Construyó</a:t>
            </a:r>
            <a:r>
              <a:rPr lang="en-GB" altLang="es-CR" sz="2400" dirty="0" smtClean="0">
                <a:latin typeface="Comic Sans MS" panose="030F0702030302020204" pitchFamily="66" charset="0"/>
              </a:rPr>
              <a:t> el </a:t>
            </a:r>
            <a:r>
              <a:rPr lang="en-GB" altLang="es-CR" sz="2400" b="1" dirty="0" smtClean="0">
                <a:solidFill>
                  <a:srgbClr val="FF0000"/>
                </a:solidFill>
                <a:latin typeface="Comic Sans MS" panose="030F0702030302020204" pitchFamily="66" charset="0"/>
              </a:rPr>
              <a:t>primer</a:t>
            </a:r>
            <a:r>
              <a:rPr lang="en-GB" altLang="es-CR" sz="2400" dirty="0" smtClean="0">
                <a:solidFill>
                  <a:srgbClr val="FF0000"/>
                </a:solidFill>
                <a:latin typeface="Comic Sans MS" panose="030F0702030302020204" pitchFamily="66" charset="0"/>
              </a:rPr>
              <a:t> </a:t>
            </a:r>
            <a:r>
              <a:rPr lang="en-GB" altLang="es-CR" sz="2400" b="1" dirty="0" err="1" smtClean="0">
                <a:solidFill>
                  <a:srgbClr val="FF0000"/>
                </a:solidFill>
                <a:latin typeface="Comic Sans MS" panose="030F0702030302020204" pitchFamily="66" charset="0"/>
              </a:rPr>
              <a:t>computador</a:t>
            </a:r>
            <a:r>
              <a:rPr lang="en-GB" altLang="es-CR" sz="2400" b="1" dirty="0" smtClean="0">
                <a:solidFill>
                  <a:srgbClr val="FF0000"/>
                </a:solidFill>
                <a:latin typeface="Comic Sans MS" panose="030F0702030302020204" pitchFamily="66" charset="0"/>
              </a:rPr>
              <a:t> digital </a:t>
            </a:r>
            <a:r>
              <a:rPr lang="en-GB" altLang="es-CR" sz="2400" b="1" dirty="0" err="1" smtClean="0">
                <a:solidFill>
                  <a:srgbClr val="FF0000"/>
                </a:solidFill>
                <a:latin typeface="Comic Sans MS" panose="030F0702030302020204" pitchFamily="66" charset="0"/>
              </a:rPr>
              <a:t>programable</a:t>
            </a:r>
            <a:r>
              <a:rPr lang="en-GB" altLang="es-CR" sz="2400" dirty="0" smtClean="0">
                <a:solidFill>
                  <a:srgbClr val="FF0000"/>
                </a:solidFill>
                <a:latin typeface="Comic Sans MS" panose="030F0702030302020204" pitchFamily="66" charset="0"/>
              </a:rPr>
              <a:t> </a:t>
            </a:r>
            <a:r>
              <a:rPr lang="en-GB" altLang="es-CR" sz="2400" dirty="0" err="1" smtClean="0">
                <a:latin typeface="Comic Sans MS" panose="030F0702030302020204" pitchFamily="66" charset="0"/>
              </a:rPr>
              <a:t>en</a:t>
            </a:r>
            <a:r>
              <a:rPr lang="en-GB" altLang="es-CR" sz="2400" dirty="0" smtClean="0">
                <a:latin typeface="Comic Sans MS" panose="030F0702030302020204" pitchFamily="66" charset="0"/>
              </a:rPr>
              <a:t> </a:t>
            </a:r>
            <a:r>
              <a:rPr lang="en-GB" altLang="es-CR" sz="2400" dirty="0" err="1" smtClean="0">
                <a:latin typeface="Comic Sans MS" panose="030F0702030302020204" pitchFamily="66" charset="0"/>
              </a:rPr>
              <a:t>los</a:t>
            </a:r>
            <a:r>
              <a:rPr lang="en-GB" altLang="es-CR" sz="2400" dirty="0" smtClean="0">
                <a:latin typeface="Comic Sans MS" panose="030F0702030302020204" pitchFamily="66" charset="0"/>
              </a:rPr>
              <a:t>  </a:t>
            </a:r>
            <a:r>
              <a:rPr lang="en-GB" altLang="es-CR" sz="2400" dirty="0" err="1" smtClean="0">
                <a:latin typeface="Comic Sans MS" panose="030F0702030302020204" pitchFamily="66" charset="0"/>
              </a:rPr>
              <a:t>años</a:t>
            </a:r>
            <a:r>
              <a:rPr lang="en-GB" altLang="es-CR" sz="2400" dirty="0" smtClean="0">
                <a:latin typeface="Comic Sans MS" panose="030F0702030302020204" pitchFamily="66" charset="0"/>
              </a:rPr>
              <a:t> 30</a:t>
            </a:r>
          </a:p>
          <a:p>
            <a:pPr eaLnBrk="1" hangingPunct="1">
              <a:lnSpc>
                <a:spcPct val="111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dirty="0" err="1" smtClean="0">
                <a:latin typeface="Comic Sans MS" panose="030F0702030302020204" pitchFamily="66" charset="0"/>
              </a:rPr>
              <a:t>Usó</a:t>
            </a:r>
            <a:r>
              <a:rPr lang="en-GB" altLang="es-CR" sz="2400" dirty="0" smtClean="0">
                <a:latin typeface="Comic Sans MS" panose="030F0702030302020204" pitchFamily="66" charset="0"/>
              </a:rPr>
              <a:t> </a:t>
            </a:r>
            <a:r>
              <a:rPr lang="en-GB" altLang="es-CR" sz="2400" b="1" dirty="0" err="1" smtClean="0">
                <a:solidFill>
                  <a:srgbClr val="FF0000"/>
                </a:solidFill>
                <a:latin typeface="Comic Sans MS" panose="030F0702030302020204" pitchFamily="66" charset="0"/>
              </a:rPr>
              <a:t>retardos</a:t>
            </a:r>
            <a:r>
              <a:rPr lang="en-GB" altLang="es-CR" sz="2400" b="1" dirty="0" smtClean="0">
                <a:solidFill>
                  <a:srgbClr val="FF0000"/>
                </a:solidFill>
                <a:latin typeface="Comic Sans MS" panose="030F0702030302020204" pitchFamily="66" charset="0"/>
              </a:rPr>
              <a:t> </a:t>
            </a:r>
            <a:r>
              <a:rPr lang="en-GB" altLang="es-CR" sz="2400" b="1" dirty="0" err="1" smtClean="0">
                <a:solidFill>
                  <a:srgbClr val="FF0000"/>
                </a:solidFill>
                <a:latin typeface="Comic Sans MS" panose="030F0702030302020204" pitchFamily="66" charset="0"/>
              </a:rPr>
              <a:t>electromecánicos</a:t>
            </a:r>
            <a:r>
              <a:rPr lang="en-GB" altLang="es-CR" sz="2400" dirty="0" smtClean="0">
                <a:solidFill>
                  <a:srgbClr val="FF0000"/>
                </a:solidFill>
                <a:latin typeface="Comic Sans MS" panose="030F0702030302020204" pitchFamily="66" charset="0"/>
              </a:rPr>
              <a:t> </a:t>
            </a:r>
            <a:r>
              <a:rPr lang="en-GB" altLang="es-CR" sz="2400" dirty="0" smtClean="0">
                <a:latin typeface="Comic Sans MS" panose="030F0702030302020204" pitchFamily="66" charset="0"/>
              </a:rPr>
              <a:t>para </a:t>
            </a:r>
            <a:r>
              <a:rPr lang="en-GB" altLang="es-CR" sz="2400" dirty="0" err="1" smtClean="0">
                <a:latin typeface="Comic Sans MS" panose="030F0702030302020204" pitchFamily="66" charset="0"/>
              </a:rPr>
              <a:t>realizar</a:t>
            </a:r>
            <a:r>
              <a:rPr lang="en-GB" altLang="es-CR" sz="2400" dirty="0" smtClean="0">
                <a:latin typeface="Comic Sans MS" panose="030F0702030302020204" pitchFamily="66" charset="0"/>
              </a:rPr>
              <a:t> </a:t>
            </a:r>
            <a:r>
              <a:rPr lang="en-GB" altLang="es-CR" sz="2400" dirty="0" err="1" smtClean="0">
                <a:latin typeface="Comic Sans MS" panose="030F0702030302020204" pitchFamily="66" charset="0"/>
              </a:rPr>
              <a:t>conmutación</a:t>
            </a:r>
            <a:endParaRPr lang="en-GB" altLang="es-CR" sz="2400" dirty="0" smtClean="0">
              <a:latin typeface="Comic Sans MS" panose="030F0702030302020204" pitchFamily="66" charset="0"/>
            </a:endParaRPr>
          </a:p>
          <a:p>
            <a:pPr eaLnBrk="1" hangingPunct="1">
              <a:lnSpc>
                <a:spcPct val="111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dirty="0" err="1" smtClean="0">
                <a:latin typeface="Comic Sans MS" panose="030F0702030302020204" pitchFamily="66" charset="0"/>
              </a:rPr>
              <a:t>Primera</a:t>
            </a:r>
            <a:r>
              <a:rPr lang="en-GB" altLang="es-CR" sz="2400" dirty="0" smtClean="0">
                <a:latin typeface="Comic Sans MS" panose="030F0702030302020204" pitchFamily="66" charset="0"/>
              </a:rPr>
              <a:t> </a:t>
            </a:r>
            <a:r>
              <a:rPr lang="en-GB" altLang="es-CR" sz="2400" dirty="0" err="1" smtClean="0">
                <a:latin typeface="Comic Sans MS" panose="030F0702030302020204" pitchFamily="66" charset="0"/>
              </a:rPr>
              <a:t>máquina</a:t>
            </a:r>
            <a:r>
              <a:rPr lang="en-GB" altLang="es-CR" sz="2400" dirty="0" smtClean="0">
                <a:latin typeface="Comic Sans MS" panose="030F0702030302020204" pitchFamily="66" charset="0"/>
              </a:rPr>
              <a:t> </a:t>
            </a:r>
            <a:r>
              <a:rPr lang="en-GB" altLang="es-CR" sz="2400" dirty="0" err="1" smtClean="0">
                <a:latin typeface="Comic Sans MS" panose="030F0702030302020204" pitchFamily="66" charset="0"/>
              </a:rPr>
              <a:t>en</a:t>
            </a:r>
            <a:r>
              <a:rPr lang="en-GB" altLang="es-CR" sz="2400" dirty="0" smtClean="0">
                <a:latin typeface="Comic Sans MS" panose="030F0702030302020204" pitchFamily="66" charset="0"/>
              </a:rPr>
              <a:t> la que se </a:t>
            </a:r>
            <a:r>
              <a:rPr lang="en-GB" altLang="es-CR" sz="2400" dirty="0" err="1" smtClean="0">
                <a:latin typeface="Comic Sans MS" panose="030F0702030302020204" pitchFamily="66" charset="0"/>
              </a:rPr>
              <a:t>utilizó</a:t>
            </a:r>
            <a:r>
              <a:rPr lang="en-GB" altLang="es-CR" sz="2400" dirty="0" smtClean="0">
                <a:latin typeface="Comic Sans MS" panose="030F0702030302020204" pitchFamily="66" charset="0"/>
              </a:rPr>
              <a:t> el </a:t>
            </a:r>
            <a:r>
              <a:rPr lang="en-GB" altLang="es-CR" sz="2400" b="1" dirty="0" err="1" smtClean="0">
                <a:solidFill>
                  <a:srgbClr val="FF0000"/>
                </a:solidFill>
                <a:latin typeface="Comic Sans MS" panose="030F0702030302020204" pitchFamily="66" charset="0"/>
              </a:rPr>
              <a:t>sistema</a:t>
            </a:r>
            <a:r>
              <a:rPr lang="en-GB" altLang="es-CR" sz="2400" b="1" dirty="0" smtClean="0">
                <a:solidFill>
                  <a:srgbClr val="FF0000"/>
                </a:solidFill>
                <a:latin typeface="Comic Sans MS" panose="030F0702030302020204" pitchFamily="66" charset="0"/>
              </a:rPr>
              <a:t> </a:t>
            </a:r>
            <a:r>
              <a:rPr lang="en-GB" altLang="es-CR" sz="2400" b="1" dirty="0" err="1" smtClean="0">
                <a:solidFill>
                  <a:srgbClr val="FF0000"/>
                </a:solidFill>
                <a:latin typeface="Comic Sans MS" panose="030F0702030302020204" pitchFamily="66" charset="0"/>
              </a:rPr>
              <a:t>numérico</a:t>
            </a:r>
            <a:r>
              <a:rPr lang="en-GB" altLang="es-CR" sz="2400" b="1" dirty="0" smtClean="0">
                <a:solidFill>
                  <a:srgbClr val="FF0000"/>
                </a:solidFill>
                <a:latin typeface="Comic Sans MS" panose="030F0702030302020204" pitchFamily="66" charset="0"/>
              </a:rPr>
              <a:t> </a:t>
            </a:r>
            <a:r>
              <a:rPr lang="en-GB" altLang="es-CR" sz="2400" b="1" dirty="0" err="1" smtClean="0">
                <a:solidFill>
                  <a:srgbClr val="FF0000"/>
                </a:solidFill>
                <a:latin typeface="Comic Sans MS" panose="030F0702030302020204" pitchFamily="66" charset="0"/>
              </a:rPr>
              <a:t>binario</a:t>
            </a:r>
            <a:endParaRPr lang="en-GB" altLang="es-CR" sz="2400" b="1" dirty="0" smtClean="0">
              <a:solidFill>
                <a:srgbClr val="FF0000"/>
              </a:solidFill>
              <a:latin typeface="Comic Sans MS" panose="030F0702030302020204" pitchFamily="66" charset="0"/>
            </a:endParaRPr>
          </a:p>
          <a:p>
            <a:pPr eaLnBrk="1" hangingPunct="1">
              <a:lnSpc>
                <a:spcPct val="111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dirty="0" err="1" smtClean="0">
                <a:latin typeface="Comic Sans MS" panose="030F0702030302020204" pitchFamily="66" charset="0"/>
              </a:rPr>
              <a:t>Falta</a:t>
            </a:r>
            <a:r>
              <a:rPr lang="en-GB" altLang="es-CR" sz="2400" dirty="0" smtClean="0">
                <a:latin typeface="Comic Sans MS" panose="030F0702030302020204" pitchFamily="66" charset="0"/>
              </a:rPr>
              <a:t> de </a:t>
            </a:r>
            <a:r>
              <a:rPr lang="en-GB" altLang="es-CR" sz="2400" dirty="0" err="1" smtClean="0">
                <a:latin typeface="Comic Sans MS" panose="030F0702030302020204" pitchFamily="66" charset="0"/>
              </a:rPr>
              <a:t>recursos</a:t>
            </a:r>
            <a:endParaRPr lang="en-GB" altLang="es-CR" sz="2400" dirty="0" smtClean="0">
              <a:latin typeface="Comic Sans MS" panose="030F0702030302020204" pitchFamily="66" charset="0"/>
            </a:endParaRPr>
          </a:p>
        </p:txBody>
      </p:sp>
      <p:pic>
        <p:nvPicPr>
          <p:cNvPr id="4915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56313" y="2216150"/>
            <a:ext cx="2846387" cy="3424238"/>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uadroTexto 1"/>
          <p:cNvSpPr txBox="1"/>
          <p:nvPr/>
        </p:nvSpPr>
        <p:spPr>
          <a:xfrm>
            <a:off x="535052" y="5877272"/>
            <a:ext cx="5456174" cy="461665"/>
          </a:xfrm>
          <a:prstGeom prst="rect">
            <a:avLst/>
          </a:prstGeom>
          <a:noFill/>
        </p:spPr>
        <p:txBody>
          <a:bodyPr wrap="none" rtlCol="0">
            <a:spAutoFit/>
          </a:bodyPr>
          <a:lstStyle/>
          <a:p>
            <a:r>
              <a:rPr lang="en-US" smtClean="0"/>
              <a:t>https://es.wikipedia.org/wiki/Konrad_Zuse</a:t>
            </a:r>
            <a:endParaRPr lang="en-US"/>
          </a:p>
        </p:txBody>
      </p:sp>
    </p:spTree>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
          <p:cNvSpPr>
            <a:spLocks noGrp="1" noChangeArrowheads="1"/>
          </p:cNvSpPr>
          <p:nvPr>
            <p:ph type="title"/>
          </p:nvPr>
        </p:nvSpPr>
        <p:spPr>
          <a:xfrm>
            <a:off x="247650" y="333375"/>
            <a:ext cx="8734425" cy="814388"/>
          </a:xfrm>
          <a:solidFill>
            <a:schemeClr val="bg1"/>
          </a:solidFill>
        </p:spPr>
        <p:txBody>
          <a:bodyPr lIns="90000" tIns="46800" rIns="90000" bIns="46800"/>
          <a:lstStyle/>
          <a:p>
            <a:pPr eaLnBrk="1" hangingPunct="1">
              <a:lnSpc>
                <a:spcPct val="11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s-CR" b="1" dirty="0" smtClean="0">
                <a:solidFill>
                  <a:schemeClr val="tx1"/>
                </a:solidFill>
                <a:latin typeface="Comic Sans MS" panose="030F0702030302020204" pitchFamily="66" charset="0"/>
              </a:rPr>
              <a:t>Howard Aiken</a:t>
            </a:r>
          </a:p>
        </p:txBody>
      </p:sp>
      <p:sp>
        <p:nvSpPr>
          <p:cNvPr id="51203" name="Rectangle 2"/>
          <p:cNvSpPr>
            <a:spLocks noGrp="1" noChangeArrowheads="1"/>
          </p:cNvSpPr>
          <p:nvPr>
            <p:ph type="body" idx="1"/>
          </p:nvPr>
        </p:nvSpPr>
        <p:spPr>
          <a:xfrm>
            <a:off x="155575" y="1603375"/>
            <a:ext cx="4484688" cy="4648200"/>
          </a:xfrm>
        </p:spPr>
        <p:txBody>
          <a:bodyPr lIns="90000" tIns="46800" rIns="90000" bIns="46800"/>
          <a:lstStyle/>
          <a:p>
            <a:pPr eaLnBrk="1" hangingPunct="1">
              <a:lnSpc>
                <a:spcPct val="111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dirty="0" err="1" smtClean="0">
                <a:latin typeface="Comic Sans MS" panose="030F0702030302020204" pitchFamily="66" charset="0"/>
              </a:rPr>
              <a:t>Físico</a:t>
            </a:r>
            <a:r>
              <a:rPr lang="en-GB" altLang="es-CR" sz="2400" dirty="0" smtClean="0">
                <a:latin typeface="Comic Sans MS" panose="030F0702030302020204" pitchFamily="66" charset="0"/>
              </a:rPr>
              <a:t> Americano y </a:t>
            </a:r>
            <a:r>
              <a:rPr lang="en-GB" altLang="es-CR" sz="2400" dirty="0" err="1" smtClean="0">
                <a:latin typeface="Comic Sans MS" panose="030F0702030302020204" pitchFamily="66" charset="0"/>
              </a:rPr>
              <a:t>matemático</a:t>
            </a:r>
            <a:r>
              <a:rPr lang="en-GB" altLang="es-CR" sz="2400" dirty="0" smtClean="0">
                <a:latin typeface="Comic Sans MS" panose="030F0702030302020204" pitchFamily="66" charset="0"/>
              </a:rPr>
              <a:t> </a:t>
            </a:r>
            <a:r>
              <a:rPr lang="en-GB" altLang="es-CR" sz="2400" dirty="0" err="1" smtClean="0">
                <a:latin typeface="Comic Sans MS" panose="030F0702030302020204" pitchFamily="66" charset="0"/>
              </a:rPr>
              <a:t>aplicado</a:t>
            </a:r>
            <a:endParaRPr lang="en-GB" altLang="es-CR" sz="2400" dirty="0" smtClean="0">
              <a:latin typeface="Comic Sans MS" panose="030F0702030302020204" pitchFamily="66" charset="0"/>
            </a:endParaRPr>
          </a:p>
          <a:p>
            <a:pPr eaLnBrk="1" hangingPunct="1">
              <a:lnSpc>
                <a:spcPct val="111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dirty="0" err="1" smtClean="0">
                <a:latin typeface="Comic Sans MS" panose="030F0702030302020204" pitchFamily="66" charset="0"/>
              </a:rPr>
              <a:t>Construyó</a:t>
            </a:r>
            <a:r>
              <a:rPr lang="en-GB" altLang="es-CR" sz="2400" dirty="0" smtClean="0">
                <a:latin typeface="Comic Sans MS" panose="030F0702030302020204" pitchFamily="66" charset="0"/>
              </a:rPr>
              <a:t> </a:t>
            </a:r>
            <a:r>
              <a:rPr lang="en-GB" altLang="es-CR" sz="2400" dirty="0" smtClean="0">
                <a:solidFill>
                  <a:srgbClr val="FF9900"/>
                </a:solidFill>
                <a:latin typeface="Comic Sans MS" panose="030F0702030302020204" pitchFamily="66" charset="0"/>
              </a:rPr>
              <a:t>Harvard Mark I</a:t>
            </a:r>
            <a:r>
              <a:rPr lang="en-GB" altLang="es-CR" sz="2400" dirty="0" smtClean="0">
                <a:latin typeface="Comic Sans MS" panose="030F0702030302020204" pitchFamily="66" charset="0"/>
              </a:rPr>
              <a:t> </a:t>
            </a:r>
            <a:r>
              <a:rPr lang="en-GB" altLang="es-CR" sz="2400" dirty="0" err="1" smtClean="0">
                <a:latin typeface="Comic Sans MS" panose="030F0702030302020204" pitchFamily="66" charset="0"/>
              </a:rPr>
              <a:t>en</a:t>
            </a:r>
            <a:r>
              <a:rPr lang="en-GB" altLang="es-CR" sz="2400" dirty="0" smtClean="0">
                <a:latin typeface="Comic Sans MS" panose="030F0702030302020204" pitchFamily="66" charset="0"/>
              </a:rPr>
              <a:t> </a:t>
            </a:r>
            <a:r>
              <a:rPr lang="en-GB" altLang="es-CR" sz="2400" dirty="0" err="1" smtClean="0">
                <a:latin typeface="Comic Sans MS" panose="030F0702030302020204" pitchFamily="66" charset="0"/>
              </a:rPr>
              <a:t>colaboración</a:t>
            </a:r>
            <a:r>
              <a:rPr lang="en-GB" altLang="es-CR" sz="2400" dirty="0" smtClean="0">
                <a:latin typeface="Comic Sans MS" panose="030F0702030302020204" pitchFamily="66" charset="0"/>
              </a:rPr>
              <a:t> con  IBM </a:t>
            </a:r>
            <a:r>
              <a:rPr lang="en-GB" altLang="es-CR" sz="2400" dirty="0" err="1" smtClean="0">
                <a:latin typeface="Comic Sans MS" panose="030F0702030302020204" pitchFamily="66" charset="0"/>
              </a:rPr>
              <a:t>en</a:t>
            </a:r>
            <a:r>
              <a:rPr lang="en-GB" altLang="es-CR" sz="2400" dirty="0" smtClean="0">
                <a:latin typeface="Comic Sans MS" panose="030F0702030302020204" pitchFamily="66" charset="0"/>
              </a:rPr>
              <a:t> 1944</a:t>
            </a:r>
          </a:p>
          <a:p>
            <a:pPr eaLnBrk="1" hangingPunct="1">
              <a:lnSpc>
                <a:spcPct val="111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dirty="0" err="1" smtClean="0">
                <a:latin typeface="Comic Sans MS" panose="030F0702030302020204" pitchFamily="66" charset="0"/>
              </a:rPr>
              <a:t>Usó</a:t>
            </a:r>
            <a:r>
              <a:rPr lang="en-GB" altLang="es-CR" sz="2400" dirty="0" smtClean="0">
                <a:latin typeface="Comic Sans MS" panose="030F0702030302020204" pitchFamily="66" charset="0"/>
              </a:rPr>
              <a:t> </a:t>
            </a:r>
            <a:r>
              <a:rPr lang="en-GB" altLang="es-CR" sz="2400" dirty="0" err="1" smtClean="0">
                <a:latin typeface="Comic Sans MS" panose="030F0702030302020204" pitchFamily="66" charset="0"/>
              </a:rPr>
              <a:t>retardos</a:t>
            </a:r>
            <a:r>
              <a:rPr lang="en-GB" altLang="es-CR" sz="2400" dirty="0" smtClean="0">
                <a:latin typeface="Comic Sans MS" panose="030F0702030302020204" pitchFamily="66" charset="0"/>
              </a:rPr>
              <a:t> </a:t>
            </a:r>
            <a:r>
              <a:rPr lang="en-GB" altLang="es-CR" sz="2400" dirty="0" err="1" smtClean="0">
                <a:latin typeface="Comic Sans MS" panose="030F0702030302020204" pitchFamily="66" charset="0"/>
              </a:rPr>
              <a:t>electromecánicos</a:t>
            </a:r>
            <a:endParaRPr lang="en-GB" altLang="es-CR" sz="2400" dirty="0" smtClean="0">
              <a:latin typeface="Comic Sans MS" panose="030F0702030302020204" pitchFamily="66" charset="0"/>
            </a:endParaRPr>
          </a:p>
          <a:p>
            <a:pPr eaLnBrk="1" hangingPunct="1">
              <a:lnSpc>
                <a:spcPct val="111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dirty="0" err="1" smtClean="0">
                <a:latin typeface="Comic Sans MS" panose="030F0702030302020204" pitchFamily="66" charset="0"/>
              </a:rPr>
              <a:t>Números</a:t>
            </a:r>
            <a:r>
              <a:rPr lang="en-GB" altLang="es-CR" sz="2400" dirty="0" smtClean="0">
                <a:latin typeface="Comic Sans MS" panose="030F0702030302020204" pitchFamily="66" charset="0"/>
              </a:rPr>
              <a:t> de 23 </a:t>
            </a:r>
            <a:r>
              <a:rPr lang="en-GB" altLang="es-CR" sz="2400" dirty="0" err="1" smtClean="0">
                <a:latin typeface="Comic Sans MS" panose="030F0702030302020204" pitchFamily="66" charset="0"/>
              </a:rPr>
              <a:t>digitos</a:t>
            </a:r>
            <a:r>
              <a:rPr lang="en-GB" altLang="es-CR" sz="2400" dirty="0" smtClean="0">
                <a:latin typeface="Comic Sans MS" panose="030F0702030302020204" pitchFamily="66" charset="0"/>
              </a:rPr>
              <a:t>, </a:t>
            </a:r>
            <a:r>
              <a:rPr lang="en-GB" altLang="es-CR" sz="2400" dirty="0" err="1" smtClean="0">
                <a:latin typeface="Comic Sans MS" panose="030F0702030302020204" pitchFamily="66" charset="0"/>
              </a:rPr>
              <a:t>logaritmos</a:t>
            </a:r>
            <a:r>
              <a:rPr lang="en-GB" altLang="es-CR" sz="2400" dirty="0" smtClean="0">
                <a:latin typeface="Comic Sans MS" panose="030F0702030302020204" pitchFamily="66" charset="0"/>
              </a:rPr>
              <a:t> y </a:t>
            </a:r>
            <a:r>
              <a:rPr lang="en-GB" altLang="es-CR" sz="2400" dirty="0" err="1" smtClean="0">
                <a:latin typeface="Comic Sans MS" panose="030F0702030302020204" pitchFamily="66" charset="0"/>
              </a:rPr>
              <a:t>funciones</a:t>
            </a:r>
            <a:r>
              <a:rPr lang="en-GB" altLang="es-CR" sz="2400" dirty="0" smtClean="0">
                <a:latin typeface="Comic Sans MS" panose="030F0702030302020204" pitchFamily="66" charset="0"/>
              </a:rPr>
              <a:t> </a:t>
            </a:r>
            <a:r>
              <a:rPr lang="en-GB" altLang="es-CR" sz="2400" dirty="0" err="1" smtClean="0">
                <a:latin typeface="Comic Sans MS" panose="030F0702030302020204" pitchFamily="66" charset="0"/>
              </a:rPr>
              <a:t>trigonométricas</a:t>
            </a:r>
            <a:endParaRPr lang="en-GB" altLang="es-CR" sz="2400" dirty="0" smtClean="0">
              <a:latin typeface="Comic Sans MS" panose="030F0702030302020204" pitchFamily="66" charset="0"/>
            </a:endParaRPr>
          </a:p>
        </p:txBody>
      </p:sp>
      <p:pic>
        <p:nvPicPr>
          <p:cNvPr id="5120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9530" y="1277516"/>
            <a:ext cx="2170113" cy="2630488"/>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pic>
        <p:nvPicPr>
          <p:cNvPr id="51205"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4298" y="4037757"/>
            <a:ext cx="4600575" cy="2200275"/>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uadroTexto 1"/>
          <p:cNvSpPr txBox="1"/>
          <p:nvPr/>
        </p:nvSpPr>
        <p:spPr>
          <a:xfrm>
            <a:off x="611560" y="6381328"/>
            <a:ext cx="6132641" cy="461665"/>
          </a:xfrm>
          <a:prstGeom prst="rect">
            <a:avLst/>
          </a:prstGeom>
          <a:noFill/>
        </p:spPr>
        <p:txBody>
          <a:bodyPr wrap="none" rtlCol="0">
            <a:spAutoFit/>
          </a:bodyPr>
          <a:lstStyle/>
          <a:p>
            <a:r>
              <a:rPr lang="en-US" dirty="0" smtClean="0"/>
              <a:t>https://es.wikipedia.org/wiki/Howard_H._Aiken</a:t>
            </a:r>
            <a:endParaRPr lang="en-US" dirty="0"/>
          </a:p>
        </p:txBody>
      </p:sp>
    </p:spTree>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
          <p:cNvSpPr>
            <a:spLocks noGrp="1" noChangeArrowheads="1"/>
          </p:cNvSpPr>
          <p:nvPr>
            <p:ph type="title"/>
          </p:nvPr>
        </p:nvSpPr>
        <p:spPr>
          <a:xfrm>
            <a:off x="195263" y="433388"/>
            <a:ext cx="8761412" cy="814387"/>
          </a:xfrm>
          <a:solidFill>
            <a:schemeClr val="bg1"/>
          </a:solidFill>
        </p:spPr>
        <p:txBody>
          <a:bodyPr lIns="90000" tIns="46800" rIns="90000" bIns="46800"/>
          <a:lstStyle/>
          <a:p>
            <a:pPr eaLnBrk="1" hangingPunct="1">
              <a:lnSpc>
                <a:spcPct val="11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s-CR" b="1" dirty="0" smtClean="0">
                <a:solidFill>
                  <a:schemeClr val="tx1"/>
                </a:solidFill>
                <a:latin typeface="Comic Sans MS" panose="030F0702030302020204" pitchFamily="66" charset="0"/>
              </a:rPr>
              <a:t>Alan Turing (1912-1954)</a:t>
            </a:r>
          </a:p>
        </p:txBody>
      </p:sp>
      <p:sp>
        <p:nvSpPr>
          <p:cNvPr id="53251" name="Rectangle 2"/>
          <p:cNvSpPr>
            <a:spLocks noGrp="1" noChangeArrowheads="1"/>
          </p:cNvSpPr>
          <p:nvPr>
            <p:ph type="body" idx="1"/>
          </p:nvPr>
        </p:nvSpPr>
        <p:spPr>
          <a:xfrm>
            <a:off x="100013" y="1897063"/>
            <a:ext cx="4956175" cy="4094162"/>
          </a:xfrm>
        </p:spPr>
        <p:txBody>
          <a:bodyPr lIns="90000" tIns="46800" rIns="90000" bIns="46800"/>
          <a:lstStyle/>
          <a:p>
            <a:pPr eaLnBrk="1" hangingPunct="1">
              <a:lnSpc>
                <a:spcPct val="111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smtClean="0">
                <a:latin typeface="Comic Sans MS" panose="030F0702030302020204" pitchFamily="66" charset="0"/>
              </a:rPr>
              <a:t>Matemático inglés y primer científico de computación</a:t>
            </a:r>
          </a:p>
          <a:p>
            <a:pPr eaLnBrk="1" hangingPunct="1">
              <a:lnSpc>
                <a:spcPct val="111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smtClean="0">
                <a:latin typeface="Comic Sans MS" panose="030F0702030302020204" pitchFamily="66" charset="0"/>
              </a:rPr>
              <a:t>Creó</a:t>
            </a:r>
            <a:r>
              <a:rPr lang="en-GB" altLang="es-CR" sz="2400" smtClean="0">
                <a:solidFill>
                  <a:srgbClr val="FF9900"/>
                </a:solidFill>
                <a:latin typeface="Comic Sans MS" panose="030F0702030302020204" pitchFamily="66" charset="0"/>
              </a:rPr>
              <a:t> </a:t>
            </a:r>
            <a:r>
              <a:rPr lang="en-GB" altLang="es-CR" sz="2400" smtClean="0">
                <a:solidFill>
                  <a:srgbClr val="FF0000"/>
                </a:solidFill>
                <a:latin typeface="Comic Sans MS" panose="030F0702030302020204" pitchFamily="66" charset="0"/>
              </a:rPr>
              <a:t>modelos matemáticos de computadores </a:t>
            </a:r>
            <a:r>
              <a:rPr lang="en-GB" altLang="es-CR" sz="2400" smtClean="0">
                <a:latin typeface="Comic Sans MS" panose="030F0702030302020204" pitchFamily="66" charset="0"/>
              </a:rPr>
              <a:t> (</a:t>
            </a:r>
            <a:r>
              <a:rPr lang="en-GB" altLang="es-CR" sz="2400" smtClean="0">
                <a:solidFill>
                  <a:srgbClr val="FF0000"/>
                </a:solidFill>
                <a:latin typeface="Comic Sans MS" panose="030F0702030302020204" pitchFamily="66" charset="0"/>
              </a:rPr>
              <a:t>Máquina de Turing</a:t>
            </a:r>
            <a:r>
              <a:rPr lang="en-GB" altLang="es-CR" sz="2400" smtClean="0">
                <a:latin typeface="Comic Sans MS" panose="030F0702030302020204" pitchFamily="66" charset="0"/>
              </a:rPr>
              <a:t>) 1936</a:t>
            </a:r>
          </a:p>
          <a:p>
            <a:pPr eaLnBrk="1" hangingPunct="1">
              <a:lnSpc>
                <a:spcPct val="111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smtClean="0">
                <a:latin typeface="Comic Sans MS" panose="030F0702030302020204" pitchFamily="66" charset="0"/>
              </a:rPr>
              <a:t>Demostró  teoremas fundamentales acerca de las limites de la computabilidad (</a:t>
            </a:r>
            <a:r>
              <a:rPr lang="en-GB" altLang="es-CR" sz="2400" smtClean="0">
                <a:solidFill>
                  <a:srgbClr val="FF0000"/>
                </a:solidFill>
                <a:latin typeface="Comic Sans MS" panose="030F0702030302020204" pitchFamily="66" charset="0"/>
              </a:rPr>
              <a:t>Teoría de la Computación</a:t>
            </a:r>
            <a:r>
              <a:rPr lang="en-GB" altLang="es-CR" sz="2400" smtClean="0">
                <a:latin typeface="Comic Sans MS" panose="030F0702030302020204" pitchFamily="66" charset="0"/>
              </a:rPr>
              <a:t>)</a:t>
            </a:r>
          </a:p>
        </p:txBody>
      </p:sp>
      <p:pic>
        <p:nvPicPr>
          <p:cNvPr id="5325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040" y="1633661"/>
            <a:ext cx="3209661" cy="4145756"/>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uadroTexto 1"/>
          <p:cNvSpPr txBox="1"/>
          <p:nvPr/>
        </p:nvSpPr>
        <p:spPr>
          <a:xfrm>
            <a:off x="395536" y="6165304"/>
            <a:ext cx="5358775" cy="461665"/>
          </a:xfrm>
          <a:prstGeom prst="rect">
            <a:avLst/>
          </a:prstGeom>
          <a:noFill/>
        </p:spPr>
        <p:txBody>
          <a:bodyPr wrap="none" rtlCol="0">
            <a:spAutoFit/>
          </a:bodyPr>
          <a:lstStyle/>
          <a:p>
            <a:r>
              <a:rPr lang="en-US" dirty="0" smtClean="0"/>
              <a:t>https://es.wikipedia.org/wiki/Alan_Turing</a:t>
            </a:r>
            <a:endParaRPr lang="en-US" dirty="0"/>
          </a:p>
        </p:txBody>
      </p:sp>
    </p:spTree>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1"/>
          <p:cNvSpPr>
            <a:spLocks noGrp="1" noChangeArrowheads="1"/>
          </p:cNvSpPr>
          <p:nvPr>
            <p:ph type="title"/>
          </p:nvPr>
        </p:nvSpPr>
        <p:spPr>
          <a:xfrm>
            <a:off x="142875" y="407988"/>
            <a:ext cx="8851900" cy="814387"/>
          </a:xfrm>
          <a:solidFill>
            <a:schemeClr val="bg1"/>
          </a:solidFill>
        </p:spPr>
        <p:txBody>
          <a:bodyPr lIns="90000" tIns="46800" rIns="90000" bIns="46800"/>
          <a:lstStyle/>
          <a:p>
            <a:pPr eaLnBrk="1" hangingPunct="1">
              <a:lnSpc>
                <a:spcPct val="11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s-CR" b="1" smtClean="0">
                <a:solidFill>
                  <a:schemeClr val="tx1"/>
                </a:solidFill>
                <a:latin typeface="Comic Sans MS" panose="030F0702030302020204" pitchFamily="66" charset="0"/>
              </a:rPr>
              <a:t>Alan Turing (1912-1954)</a:t>
            </a:r>
          </a:p>
        </p:txBody>
      </p:sp>
      <p:sp>
        <p:nvSpPr>
          <p:cNvPr id="55299" name="Rectangle 2"/>
          <p:cNvSpPr>
            <a:spLocks noGrp="1" noChangeArrowheads="1"/>
          </p:cNvSpPr>
          <p:nvPr>
            <p:ph type="body" idx="1"/>
          </p:nvPr>
        </p:nvSpPr>
        <p:spPr>
          <a:xfrm>
            <a:off x="142875" y="2033588"/>
            <a:ext cx="5537200" cy="4241800"/>
          </a:xfrm>
        </p:spPr>
        <p:txBody>
          <a:bodyPr lIns="90000" tIns="46800" rIns="90000" bIns="46800"/>
          <a:lstStyle/>
          <a:p>
            <a:pPr eaLnBrk="1" hangingPunct="1">
              <a:lnSpc>
                <a:spcPct val="124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smtClean="0">
                <a:latin typeface="Comic Sans MS" panose="030F0702030302020204" pitchFamily="66" charset="0"/>
              </a:rPr>
              <a:t>Ayudó a decifrar (criptoanálisis) los códigos secretos  “Enigma”  durante la 2° guerra mundial</a:t>
            </a:r>
          </a:p>
          <a:p>
            <a:pPr eaLnBrk="1" hangingPunct="1">
              <a:lnSpc>
                <a:spcPct val="124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smtClean="0">
                <a:latin typeface="Comic Sans MS" panose="030F0702030302020204" pitchFamily="66" charset="0"/>
              </a:rPr>
              <a:t>Trabajó en la construcción de un computador electrónico británico (Colossus) para decifrar códigos</a:t>
            </a:r>
          </a:p>
          <a:p>
            <a:pPr eaLnBrk="1" hangingPunct="1">
              <a:lnSpc>
                <a:spcPct val="124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smtClean="0">
                <a:latin typeface="Comic Sans MS" panose="030F0702030302020204" pitchFamily="66" charset="0"/>
              </a:rPr>
              <a:t>Perseguido por ser Homosexual.</a:t>
            </a:r>
          </a:p>
          <a:p>
            <a:pPr eaLnBrk="1" hangingPunct="1">
              <a:lnSpc>
                <a:spcPct val="124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smtClean="0">
                <a:latin typeface="Comic Sans MS" panose="030F0702030302020204" pitchFamily="66" charset="0"/>
              </a:rPr>
              <a:t>Se suicidó en 1954</a:t>
            </a:r>
          </a:p>
        </p:txBody>
      </p:sp>
      <p:pic>
        <p:nvPicPr>
          <p:cNvPr id="5530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7863" y="1851025"/>
            <a:ext cx="3132137" cy="4429125"/>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
          <p:cNvSpPr>
            <a:spLocks noGrp="1" noChangeArrowheads="1"/>
          </p:cNvSpPr>
          <p:nvPr>
            <p:ph type="title"/>
          </p:nvPr>
        </p:nvSpPr>
        <p:spPr>
          <a:xfrm>
            <a:off x="220663" y="537898"/>
            <a:ext cx="8747125" cy="749565"/>
          </a:xfrm>
          <a:solidFill>
            <a:schemeClr val="bg1"/>
          </a:solidFill>
        </p:spPr>
        <p:txBody>
          <a:bodyPr lIns="90000" tIns="46800" rIns="90000" bIns="46800"/>
          <a:lstStyle/>
          <a:p>
            <a:pPr eaLnBrk="1" hangingPunct="1">
              <a:lnSpc>
                <a:spcPct val="11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s-CR" sz="4000" b="1" dirty="0" smtClean="0">
                <a:solidFill>
                  <a:schemeClr val="tx1"/>
                </a:solidFill>
                <a:latin typeface="Comic Sans MS" panose="030F0702030302020204" pitchFamily="66" charset="0"/>
              </a:rPr>
              <a:t>John von Neumann (1903-1957)</a:t>
            </a:r>
          </a:p>
        </p:txBody>
      </p:sp>
      <p:sp>
        <p:nvSpPr>
          <p:cNvPr id="70659" name="Rectangle 2"/>
          <p:cNvSpPr>
            <a:spLocks noGrp="1" noChangeArrowheads="1"/>
          </p:cNvSpPr>
          <p:nvPr>
            <p:ph type="body" idx="1"/>
          </p:nvPr>
        </p:nvSpPr>
        <p:spPr>
          <a:xfrm>
            <a:off x="127000" y="1577975"/>
            <a:ext cx="5267325" cy="4824413"/>
          </a:xfrm>
        </p:spPr>
        <p:txBody>
          <a:bodyPr lIns="90000" tIns="46800" rIns="90000" bIns="46800"/>
          <a:lstStyle/>
          <a:p>
            <a:pPr eaLnBrk="1" hangingPunct="1">
              <a:lnSpc>
                <a:spcPct val="124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dirty="0" err="1" smtClean="0">
                <a:latin typeface="Comic Sans MS" panose="030F0702030302020204" pitchFamily="66" charset="0"/>
              </a:rPr>
              <a:t>Matemático</a:t>
            </a:r>
            <a:r>
              <a:rPr lang="en-GB" altLang="es-CR" sz="2400" dirty="0" smtClean="0">
                <a:latin typeface="Comic Sans MS" panose="030F0702030302020204" pitchFamily="66" charset="0"/>
              </a:rPr>
              <a:t> </a:t>
            </a:r>
            <a:r>
              <a:rPr lang="en-GB" altLang="es-CR" sz="2400" dirty="0" err="1" smtClean="0">
                <a:latin typeface="Comic Sans MS" panose="030F0702030302020204" pitchFamily="66" charset="0"/>
              </a:rPr>
              <a:t>Húngaro</a:t>
            </a:r>
            <a:r>
              <a:rPr lang="en-GB" altLang="es-CR" sz="2400" dirty="0" smtClean="0">
                <a:latin typeface="Comic Sans MS" panose="030F0702030302020204" pitchFamily="66" charset="0"/>
              </a:rPr>
              <a:t>, </a:t>
            </a:r>
            <a:r>
              <a:rPr lang="en-GB" altLang="es-CR" sz="2400" dirty="0" err="1" smtClean="0">
                <a:latin typeface="Comic Sans MS" panose="030F0702030302020204" pitchFamily="66" charset="0"/>
              </a:rPr>
              <a:t>cibernético</a:t>
            </a:r>
            <a:endParaRPr lang="en-GB" altLang="es-CR" sz="2400" dirty="0" smtClean="0">
              <a:latin typeface="Comic Sans MS" panose="030F0702030302020204" pitchFamily="66" charset="0"/>
            </a:endParaRPr>
          </a:p>
          <a:p>
            <a:pPr eaLnBrk="1" hangingPunct="1">
              <a:lnSpc>
                <a:spcPct val="124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dirty="0" err="1" smtClean="0">
                <a:latin typeface="Comic Sans MS" panose="030F0702030302020204" pitchFamily="66" charset="0"/>
              </a:rPr>
              <a:t>Trabajó</a:t>
            </a:r>
            <a:r>
              <a:rPr lang="en-GB" altLang="es-CR" sz="2400" dirty="0" smtClean="0">
                <a:latin typeface="Comic Sans MS" panose="030F0702030302020204" pitchFamily="66" charset="0"/>
              </a:rPr>
              <a:t> </a:t>
            </a:r>
            <a:r>
              <a:rPr lang="en-GB" altLang="es-CR" sz="2400" dirty="0" err="1" smtClean="0">
                <a:latin typeface="Comic Sans MS" panose="030F0702030302020204" pitchFamily="66" charset="0"/>
              </a:rPr>
              <a:t>en</a:t>
            </a:r>
            <a:r>
              <a:rPr lang="en-GB" altLang="es-CR" sz="2400" dirty="0" smtClean="0">
                <a:latin typeface="Comic Sans MS" panose="030F0702030302020204" pitchFamily="66" charset="0"/>
              </a:rPr>
              <a:t> el  </a:t>
            </a:r>
            <a:r>
              <a:rPr lang="en-GB" altLang="es-CR" sz="2400" dirty="0" err="1" smtClean="0">
                <a:latin typeface="Comic Sans MS" panose="030F0702030302020204" pitchFamily="66" charset="0"/>
              </a:rPr>
              <a:t>proyecto</a:t>
            </a:r>
            <a:r>
              <a:rPr lang="en-GB" altLang="es-CR" sz="2400" dirty="0" smtClean="0">
                <a:latin typeface="Comic Sans MS" panose="030F0702030302020204" pitchFamily="66" charset="0"/>
              </a:rPr>
              <a:t> de la </a:t>
            </a:r>
            <a:r>
              <a:rPr lang="en-GB" altLang="es-CR" sz="2400" dirty="0" err="1" smtClean="0">
                <a:latin typeface="Comic Sans MS" panose="030F0702030302020204" pitchFamily="66" charset="0"/>
              </a:rPr>
              <a:t>bomba</a:t>
            </a:r>
            <a:r>
              <a:rPr lang="en-GB" altLang="es-CR" sz="2400" dirty="0" smtClean="0">
                <a:latin typeface="Comic Sans MS" panose="030F0702030302020204" pitchFamily="66" charset="0"/>
              </a:rPr>
              <a:t> </a:t>
            </a:r>
            <a:r>
              <a:rPr lang="en-GB" altLang="es-CR" sz="2400" dirty="0" err="1" smtClean="0">
                <a:latin typeface="Comic Sans MS" panose="030F0702030302020204" pitchFamily="66" charset="0"/>
              </a:rPr>
              <a:t>atómica</a:t>
            </a:r>
            <a:endParaRPr lang="en-GB" altLang="es-CR" sz="2400" dirty="0" smtClean="0">
              <a:latin typeface="Comic Sans MS" panose="030F0702030302020204" pitchFamily="66" charset="0"/>
            </a:endParaRPr>
          </a:p>
          <a:p>
            <a:pPr eaLnBrk="1" hangingPunct="1">
              <a:lnSpc>
                <a:spcPct val="124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dirty="0" err="1" smtClean="0">
                <a:latin typeface="Comic Sans MS" panose="030F0702030302020204" pitchFamily="66" charset="0"/>
              </a:rPr>
              <a:t>Inventó</a:t>
            </a:r>
            <a:r>
              <a:rPr lang="en-GB" altLang="es-CR" sz="2400" dirty="0" smtClean="0">
                <a:latin typeface="Comic Sans MS" panose="030F0702030302020204" pitchFamily="66" charset="0"/>
              </a:rPr>
              <a:t> la </a:t>
            </a:r>
            <a:r>
              <a:rPr lang="en-GB" altLang="es-CR" sz="2400" dirty="0" err="1" smtClean="0">
                <a:latin typeface="Comic Sans MS" panose="030F0702030302020204" pitchFamily="66" charset="0"/>
              </a:rPr>
              <a:t>teoría</a:t>
            </a:r>
            <a:r>
              <a:rPr lang="en-GB" altLang="es-CR" sz="2400" dirty="0" smtClean="0">
                <a:latin typeface="Comic Sans MS" panose="030F0702030302020204" pitchFamily="66" charset="0"/>
              </a:rPr>
              <a:t>  </a:t>
            </a:r>
            <a:r>
              <a:rPr lang="en-GB" altLang="es-CR" sz="2400" dirty="0" err="1" smtClean="0">
                <a:latin typeface="Comic Sans MS" panose="030F0702030302020204" pitchFamily="66" charset="0"/>
              </a:rPr>
              <a:t>juegos</a:t>
            </a:r>
            <a:r>
              <a:rPr lang="en-GB" altLang="es-CR" sz="2400" dirty="0" smtClean="0">
                <a:latin typeface="Comic Sans MS" panose="030F0702030302020204" pitchFamily="66" charset="0"/>
              </a:rPr>
              <a:t> y la </a:t>
            </a:r>
            <a:r>
              <a:rPr lang="en-GB" altLang="es-CR" sz="2400" dirty="0" err="1" smtClean="0">
                <a:latin typeface="Comic Sans MS" panose="030F0702030302020204" pitchFamily="66" charset="0"/>
              </a:rPr>
              <a:t>teoría</a:t>
            </a:r>
            <a:r>
              <a:rPr lang="en-GB" altLang="es-CR" sz="2400" dirty="0" smtClean="0">
                <a:latin typeface="Comic Sans MS" panose="030F0702030302020204" pitchFamily="66" charset="0"/>
              </a:rPr>
              <a:t> del </a:t>
            </a:r>
            <a:r>
              <a:rPr lang="en-GB" altLang="es-CR" sz="2400" dirty="0" err="1" smtClean="0">
                <a:latin typeface="Comic Sans MS" panose="030F0702030302020204" pitchFamily="66" charset="0"/>
              </a:rPr>
              <a:t>autómata</a:t>
            </a:r>
            <a:r>
              <a:rPr lang="en-GB" altLang="es-CR" sz="2400" dirty="0" smtClean="0">
                <a:latin typeface="Comic Sans MS" panose="030F0702030302020204" pitchFamily="66" charset="0"/>
              </a:rPr>
              <a:t> auto-</a:t>
            </a:r>
            <a:r>
              <a:rPr lang="en-GB" altLang="es-CR" sz="2400" dirty="0" err="1" smtClean="0">
                <a:latin typeface="Comic Sans MS" panose="030F0702030302020204" pitchFamily="66" charset="0"/>
              </a:rPr>
              <a:t>replicante</a:t>
            </a:r>
            <a:endParaRPr lang="en-GB" altLang="es-CR" sz="2400" dirty="0" smtClean="0">
              <a:latin typeface="Comic Sans MS" panose="030F0702030302020204" pitchFamily="66" charset="0"/>
            </a:endParaRPr>
          </a:p>
          <a:p>
            <a:pPr eaLnBrk="1" hangingPunct="1">
              <a:lnSpc>
                <a:spcPct val="124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dirty="0" err="1" smtClean="0">
                <a:latin typeface="Comic Sans MS" panose="030F0702030302020204" pitchFamily="66" charset="0"/>
              </a:rPr>
              <a:t>Originador</a:t>
            </a:r>
            <a:r>
              <a:rPr lang="en-GB" altLang="es-CR" sz="2400" dirty="0" smtClean="0">
                <a:latin typeface="Comic Sans MS" panose="030F0702030302020204" pitchFamily="66" charset="0"/>
              </a:rPr>
              <a:t> el </a:t>
            </a:r>
            <a:r>
              <a:rPr lang="en-GB" altLang="es-CR" sz="2400" b="1" dirty="0" err="1" smtClean="0">
                <a:solidFill>
                  <a:srgbClr val="FF0000"/>
                </a:solidFill>
                <a:latin typeface="Comic Sans MS" panose="030F0702030302020204" pitchFamily="66" charset="0"/>
              </a:rPr>
              <a:t>concepto</a:t>
            </a:r>
            <a:r>
              <a:rPr lang="en-GB" altLang="es-CR" sz="2400" b="1" dirty="0" smtClean="0">
                <a:solidFill>
                  <a:srgbClr val="FF0000"/>
                </a:solidFill>
                <a:latin typeface="Comic Sans MS" panose="030F0702030302020204" pitchFamily="66" charset="0"/>
              </a:rPr>
              <a:t> de </a:t>
            </a:r>
            <a:r>
              <a:rPr lang="en-GB" altLang="es-CR" sz="2400" b="1" dirty="0" err="1" smtClean="0">
                <a:solidFill>
                  <a:srgbClr val="FF0000"/>
                </a:solidFill>
                <a:latin typeface="Comic Sans MS" panose="030F0702030302020204" pitchFamily="66" charset="0"/>
              </a:rPr>
              <a:t>programa</a:t>
            </a:r>
            <a:r>
              <a:rPr lang="en-GB" altLang="es-CR" sz="2400" b="1" dirty="0" smtClean="0">
                <a:solidFill>
                  <a:srgbClr val="FF0000"/>
                </a:solidFill>
                <a:latin typeface="Comic Sans MS" panose="030F0702030302020204" pitchFamily="66" charset="0"/>
              </a:rPr>
              <a:t> </a:t>
            </a:r>
            <a:r>
              <a:rPr lang="en-GB" altLang="es-CR" sz="2400" b="1" dirty="0" err="1" smtClean="0">
                <a:solidFill>
                  <a:srgbClr val="FF0000"/>
                </a:solidFill>
                <a:latin typeface="Comic Sans MS" panose="030F0702030302020204" pitchFamily="66" charset="0"/>
              </a:rPr>
              <a:t>almacenado</a:t>
            </a:r>
            <a:r>
              <a:rPr lang="en-GB" altLang="es-CR" sz="2400" b="1" dirty="0" smtClean="0">
                <a:solidFill>
                  <a:srgbClr val="FF0000"/>
                </a:solidFill>
                <a:latin typeface="Comic Sans MS" panose="030F0702030302020204" pitchFamily="66" charset="0"/>
              </a:rPr>
              <a:t> </a:t>
            </a:r>
            <a:r>
              <a:rPr lang="en-GB" altLang="es-CR" sz="2400" b="1" dirty="0" err="1" smtClean="0">
                <a:solidFill>
                  <a:srgbClr val="FF0000"/>
                </a:solidFill>
                <a:latin typeface="Comic Sans MS" panose="030F0702030302020204" pitchFamily="66" charset="0"/>
              </a:rPr>
              <a:t>en</a:t>
            </a:r>
            <a:r>
              <a:rPr lang="en-GB" altLang="es-CR" sz="2400" b="1" dirty="0" smtClean="0">
                <a:solidFill>
                  <a:srgbClr val="FF0000"/>
                </a:solidFill>
                <a:latin typeface="Comic Sans MS" panose="030F0702030302020204" pitchFamily="66" charset="0"/>
              </a:rPr>
              <a:t> el </a:t>
            </a:r>
            <a:r>
              <a:rPr lang="en-GB" altLang="es-CR" sz="2400" b="1" dirty="0" err="1" smtClean="0">
                <a:solidFill>
                  <a:srgbClr val="FF0000"/>
                </a:solidFill>
                <a:latin typeface="Comic Sans MS" panose="030F0702030302020204" pitchFamily="66" charset="0"/>
              </a:rPr>
              <a:t>computador</a:t>
            </a:r>
            <a:r>
              <a:rPr lang="en-GB" altLang="es-CR" sz="2400" b="1" dirty="0" smtClean="0">
                <a:solidFill>
                  <a:srgbClr val="FF0000"/>
                </a:solidFill>
                <a:latin typeface="Comic Sans MS" panose="030F0702030302020204" pitchFamily="66" charset="0"/>
              </a:rPr>
              <a:t> </a:t>
            </a:r>
            <a:r>
              <a:rPr lang="en-GB" altLang="es-CR" sz="2400" dirty="0" err="1" smtClean="0">
                <a:latin typeface="Comic Sans MS" panose="030F0702030302020204" pitchFamily="66" charset="0"/>
              </a:rPr>
              <a:t>en</a:t>
            </a:r>
            <a:r>
              <a:rPr lang="en-GB" altLang="es-CR" sz="2400" dirty="0" smtClean="0">
                <a:latin typeface="Comic Sans MS" panose="030F0702030302020204" pitchFamily="66" charset="0"/>
              </a:rPr>
              <a:t> 1945</a:t>
            </a:r>
          </a:p>
          <a:p>
            <a:pPr eaLnBrk="1" hangingPunct="1">
              <a:lnSpc>
                <a:spcPct val="124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dirty="0" smtClean="0">
                <a:latin typeface="Comic Sans MS" panose="030F0702030302020204" pitchFamily="66" charset="0"/>
                <a:hlinkClick r:id="rId4"/>
              </a:rPr>
              <a:t>https://es.wikipedia.org/wiki/John_von_Neumann</a:t>
            </a:r>
            <a:r>
              <a:rPr lang="en-GB" altLang="es-CR" sz="2400" dirty="0" smtClean="0">
                <a:latin typeface="Comic Sans MS" panose="030F0702030302020204" pitchFamily="66" charset="0"/>
              </a:rPr>
              <a:t> </a:t>
            </a:r>
          </a:p>
        </p:txBody>
      </p:sp>
      <p:pic>
        <p:nvPicPr>
          <p:cNvPr id="7066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32041" y="2066131"/>
            <a:ext cx="2842398" cy="3379093"/>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ChangeArrowheads="1"/>
          </p:cNvSpPr>
          <p:nvPr>
            <p:ph type="body"/>
          </p:nvPr>
        </p:nvSpPr>
        <p:spPr>
          <a:xfrm>
            <a:off x="104775" y="1655763"/>
            <a:ext cx="4848225" cy="4837112"/>
          </a:xfrm>
        </p:spPr>
        <p:txBody>
          <a:bodyPr lIns="90000" tIns="46800" rIns="90000" bIns="46800" anchor="t"/>
          <a:lstStyle/>
          <a:p>
            <a:pPr marL="341313" indent="-341313" algn="l" eaLnBrk="1" hangingPunct="1">
              <a:lnSpc>
                <a:spcPct val="111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es-CR" sz="2400" dirty="0" err="1">
                <a:solidFill>
                  <a:schemeClr val="tx1"/>
                </a:solidFill>
                <a:latin typeface="Comic Sans MS" panose="030F0702030302020204" pitchFamily="66" charset="0"/>
              </a:rPr>
              <a:t>Creó</a:t>
            </a:r>
            <a:r>
              <a:rPr lang="en-GB" altLang="es-CR" sz="2400" dirty="0">
                <a:solidFill>
                  <a:schemeClr val="tx1"/>
                </a:solidFill>
                <a:latin typeface="Comic Sans MS" panose="030F0702030302020204" pitchFamily="66" charset="0"/>
              </a:rPr>
              <a:t> el </a:t>
            </a:r>
            <a:r>
              <a:rPr lang="en-GB" altLang="es-CR" sz="2400" dirty="0" err="1">
                <a:solidFill>
                  <a:schemeClr val="tx1"/>
                </a:solidFill>
                <a:latin typeface="Comic Sans MS" panose="030F0702030302020204" pitchFamily="66" charset="0"/>
              </a:rPr>
              <a:t>modelo</a:t>
            </a:r>
            <a:r>
              <a:rPr lang="en-GB" altLang="es-CR" sz="2400" dirty="0">
                <a:solidFill>
                  <a:schemeClr val="tx1"/>
                </a:solidFill>
                <a:latin typeface="Comic Sans MS" panose="030F0702030302020204" pitchFamily="66" charset="0"/>
              </a:rPr>
              <a:t> de </a:t>
            </a:r>
            <a:r>
              <a:rPr lang="en-GB" altLang="es-CR" sz="2400" dirty="0" err="1">
                <a:solidFill>
                  <a:schemeClr val="tx1"/>
                </a:solidFill>
                <a:latin typeface="Comic Sans MS" panose="030F0702030302020204" pitchFamily="66" charset="0"/>
              </a:rPr>
              <a:t>instrucciones</a:t>
            </a:r>
            <a:r>
              <a:rPr lang="en-GB" altLang="es-CR" sz="2400" dirty="0">
                <a:solidFill>
                  <a:schemeClr val="tx1"/>
                </a:solidFill>
                <a:latin typeface="Comic Sans MS" panose="030F0702030302020204" pitchFamily="66" charset="0"/>
              </a:rPr>
              <a:t> de </a:t>
            </a:r>
            <a:r>
              <a:rPr lang="en-GB" altLang="es-CR" sz="2400" dirty="0" err="1">
                <a:solidFill>
                  <a:schemeClr val="tx1"/>
                </a:solidFill>
                <a:latin typeface="Comic Sans MS" panose="030F0702030302020204" pitchFamily="66" charset="0"/>
              </a:rPr>
              <a:t>programa</a:t>
            </a:r>
            <a:r>
              <a:rPr lang="en-GB" altLang="es-CR" sz="2400" dirty="0">
                <a:solidFill>
                  <a:schemeClr val="tx1"/>
                </a:solidFill>
                <a:latin typeface="Comic Sans MS" panose="030F0702030302020204" pitchFamily="66" charset="0"/>
              </a:rPr>
              <a:t> y </a:t>
            </a:r>
            <a:r>
              <a:rPr lang="en-GB" altLang="es-CR" sz="2400" dirty="0" err="1">
                <a:solidFill>
                  <a:schemeClr val="tx1"/>
                </a:solidFill>
                <a:latin typeface="Comic Sans MS" panose="030F0702030302020204" pitchFamily="66" charset="0"/>
              </a:rPr>
              <a:t>datos</a:t>
            </a:r>
            <a:r>
              <a:rPr lang="en-GB" altLang="es-CR" sz="2400" dirty="0">
                <a:solidFill>
                  <a:schemeClr val="tx1"/>
                </a:solidFill>
                <a:latin typeface="Comic Sans MS" panose="030F0702030302020204" pitchFamily="66" charset="0"/>
              </a:rPr>
              <a:t> </a:t>
            </a:r>
            <a:r>
              <a:rPr lang="en-GB" altLang="es-CR" sz="2400" dirty="0" err="1">
                <a:solidFill>
                  <a:schemeClr val="tx1"/>
                </a:solidFill>
                <a:latin typeface="Comic Sans MS" panose="030F0702030302020204" pitchFamily="66" charset="0"/>
              </a:rPr>
              <a:t>almacenados</a:t>
            </a:r>
            <a:r>
              <a:rPr lang="en-GB" altLang="es-CR" sz="2400" dirty="0">
                <a:solidFill>
                  <a:schemeClr val="tx1"/>
                </a:solidFill>
                <a:latin typeface="Comic Sans MS" panose="030F0702030302020204" pitchFamily="66" charset="0"/>
              </a:rPr>
              <a:t> </a:t>
            </a:r>
            <a:r>
              <a:rPr lang="en-GB" altLang="es-CR" sz="2400" dirty="0" err="1">
                <a:solidFill>
                  <a:schemeClr val="tx1"/>
                </a:solidFill>
                <a:latin typeface="Comic Sans MS" panose="030F0702030302020204" pitchFamily="66" charset="0"/>
              </a:rPr>
              <a:t>en</a:t>
            </a:r>
            <a:r>
              <a:rPr lang="en-GB" altLang="es-CR" sz="2400" dirty="0">
                <a:solidFill>
                  <a:schemeClr val="tx1"/>
                </a:solidFill>
                <a:latin typeface="Comic Sans MS" panose="030F0702030302020204" pitchFamily="66" charset="0"/>
              </a:rPr>
              <a:t> la </a:t>
            </a:r>
            <a:r>
              <a:rPr lang="en-GB" altLang="es-CR" sz="2400" dirty="0" err="1">
                <a:solidFill>
                  <a:schemeClr val="tx1"/>
                </a:solidFill>
                <a:latin typeface="Comic Sans MS" panose="030F0702030302020204" pitchFamily="66" charset="0"/>
              </a:rPr>
              <a:t>memoria</a:t>
            </a:r>
            <a:r>
              <a:rPr lang="en-GB" altLang="es-CR" sz="2400" dirty="0">
                <a:solidFill>
                  <a:schemeClr val="tx1"/>
                </a:solidFill>
                <a:latin typeface="Comic Sans MS" panose="030F0702030302020204" pitchFamily="66" charset="0"/>
              </a:rPr>
              <a:t> del </a:t>
            </a:r>
            <a:r>
              <a:rPr lang="en-GB" altLang="es-CR" sz="2400" dirty="0" err="1">
                <a:solidFill>
                  <a:schemeClr val="tx1"/>
                </a:solidFill>
                <a:latin typeface="Comic Sans MS" panose="030F0702030302020204" pitchFamily="66" charset="0"/>
              </a:rPr>
              <a:t>computador</a:t>
            </a:r>
            <a:r>
              <a:rPr lang="en-GB" altLang="es-CR" sz="2400" dirty="0">
                <a:solidFill>
                  <a:schemeClr val="tx1"/>
                </a:solidFill>
                <a:latin typeface="Comic Sans MS" panose="030F0702030302020204" pitchFamily="66" charset="0"/>
              </a:rPr>
              <a:t> </a:t>
            </a:r>
          </a:p>
          <a:p>
            <a:pPr marL="341313" indent="-341313" algn="l" eaLnBrk="1" hangingPunct="1">
              <a:lnSpc>
                <a:spcPct val="111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es-CR" sz="2400" dirty="0">
                <a:solidFill>
                  <a:schemeClr val="tx1"/>
                </a:solidFill>
                <a:latin typeface="Comic Sans MS" panose="030F0702030302020204" pitchFamily="66" charset="0"/>
              </a:rPr>
              <a:t>Se </a:t>
            </a:r>
            <a:r>
              <a:rPr lang="en-GB" altLang="es-CR" sz="2400" dirty="0" err="1">
                <a:solidFill>
                  <a:schemeClr val="tx1"/>
                </a:solidFill>
                <a:latin typeface="Comic Sans MS" panose="030F0702030302020204" pitchFamily="66" charset="0"/>
              </a:rPr>
              <a:t>pueden</a:t>
            </a:r>
            <a:r>
              <a:rPr lang="en-GB" altLang="es-CR" sz="2400" dirty="0">
                <a:solidFill>
                  <a:schemeClr val="tx1"/>
                </a:solidFill>
                <a:latin typeface="Comic Sans MS" panose="030F0702030302020204" pitchFamily="66" charset="0"/>
              </a:rPr>
              <a:t> de </a:t>
            </a:r>
            <a:r>
              <a:rPr lang="en-GB" altLang="es-CR" sz="2400" dirty="0" err="1">
                <a:solidFill>
                  <a:schemeClr val="tx1"/>
                </a:solidFill>
                <a:latin typeface="Comic Sans MS" panose="030F0702030302020204" pitchFamily="66" charset="0"/>
              </a:rPr>
              <a:t>reprogramar</a:t>
            </a:r>
            <a:endParaRPr lang="en-GB" altLang="es-CR" sz="2400" dirty="0">
              <a:solidFill>
                <a:schemeClr val="tx1"/>
              </a:solidFill>
              <a:latin typeface="Comic Sans MS" panose="030F0702030302020204" pitchFamily="66" charset="0"/>
            </a:endParaRPr>
          </a:p>
          <a:p>
            <a:pPr marL="341313" indent="-341313" algn="l" eaLnBrk="1" hangingPunct="1">
              <a:lnSpc>
                <a:spcPct val="111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es-CR" sz="2400" dirty="0">
                <a:solidFill>
                  <a:schemeClr val="tx1"/>
                </a:solidFill>
                <a:latin typeface="Comic Sans MS" panose="030F0702030302020204" pitchFamily="66" charset="0"/>
              </a:rPr>
              <a:t>La </a:t>
            </a:r>
            <a:r>
              <a:rPr lang="en-GB" altLang="es-CR" sz="2400" b="1" dirty="0" err="1">
                <a:solidFill>
                  <a:schemeClr val="tx1"/>
                </a:solidFill>
                <a:latin typeface="Comic Sans MS" panose="030F0702030302020204" pitchFamily="66" charset="0"/>
              </a:rPr>
              <a:t>Arquitectura</a:t>
            </a:r>
            <a:r>
              <a:rPr lang="en-GB" altLang="es-CR" sz="2400" b="1" dirty="0">
                <a:solidFill>
                  <a:schemeClr val="tx1"/>
                </a:solidFill>
                <a:latin typeface="Comic Sans MS" panose="030F0702030302020204" pitchFamily="66" charset="0"/>
              </a:rPr>
              <a:t> de </a:t>
            </a:r>
            <a:r>
              <a:rPr lang="en-GB" altLang="es-CR" sz="2400" b="1" dirty="0" err="1">
                <a:solidFill>
                  <a:schemeClr val="tx1"/>
                </a:solidFill>
                <a:latin typeface="Comic Sans MS" panose="030F0702030302020204" pitchFamily="66" charset="0"/>
              </a:rPr>
              <a:t>computador</a:t>
            </a:r>
            <a:r>
              <a:rPr lang="en-GB" altLang="es-CR" sz="2400" b="1" dirty="0">
                <a:solidFill>
                  <a:schemeClr val="tx1"/>
                </a:solidFill>
                <a:latin typeface="Comic Sans MS" panose="030F0702030302020204" pitchFamily="66" charset="0"/>
              </a:rPr>
              <a:t> de Von Neumann</a:t>
            </a:r>
            <a:r>
              <a:rPr lang="en-GB" altLang="es-CR" sz="2400" dirty="0">
                <a:solidFill>
                  <a:schemeClr val="tx1"/>
                </a:solidFill>
                <a:latin typeface="Comic Sans MS" panose="030F0702030302020204" pitchFamily="66" charset="0"/>
              </a:rPr>
              <a:t> </a:t>
            </a:r>
            <a:r>
              <a:rPr lang="en-GB" altLang="es-CR" sz="2400" dirty="0" err="1">
                <a:solidFill>
                  <a:schemeClr val="tx1"/>
                </a:solidFill>
                <a:latin typeface="Comic Sans MS" panose="030F0702030302020204" pitchFamily="66" charset="0"/>
              </a:rPr>
              <a:t>llegó</a:t>
            </a:r>
            <a:r>
              <a:rPr lang="en-GB" altLang="es-CR" sz="2400" dirty="0">
                <a:solidFill>
                  <a:schemeClr val="tx1"/>
                </a:solidFill>
                <a:latin typeface="Comic Sans MS" panose="030F0702030302020204" pitchFamily="66" charset="0"/>
              </a:rPr>
              <a:t> a </a:t>
            </a:r>
            <a:r>
              <a:rPr lang="en-GB" altLang="es-CR" sz="2400" dirty="0" err="1">
                <a:solidFill>
                  <a:schemeClr val="tx1"/>
                </a:solidFill>
                <a:latin typeface="Comic Sans MS" panose="030F0702030302020204" pitchFamily="66" charset="0"/>
              </a:rPr>
              <a:t>ser</a:t>
            </a:r>
            <a:r>
              <a:rPr lang="en-GB" altLang="es-CR" sz="2400" dirty="0">
                <a:solidFill>
                  <a:schemeClr val="tx1"/>
                </a:solidFill>
                <a:latin typeface="Comic Sans MS" panose="030F0702030302020204" pitchFamily="66" charset="0"/>
              </a:rPr>
              <a:t>  </a:t>
            </a:r>
            <a:r>
              <a:rPr lang="en-GB" altLang="es-CR" sz="2400" dirty="0" err="1">
                <a:solidFill>
                  <a:schemeClr val="tx1"/>
                </a:solidFill>
                <a:latin typeface="Comic Sans MS" panose="030F0702030302020204" pitchFamily="66" charset="0"/>
              </a:rPr>
              <a:t>estandar</a:t>
            </a:r>
            <a:r>
              <a:rPr lang="en-GB" altLang="es-CR" sz="2400" dirty="0">
                <a:solidFill>
                  <a:schemeClr val="tx1"/>
                </a:solidFill>
                <a:latin typeface="Comic Sans MS" panose="030F0702030302020204" pitchFamily="66" charset="0"/>
              </a:rPr>
              <a:t> universal</a:t>
            </a:r>
          </a:p>
          <a:p>
            <a:pPr marL="341313" indent="-341313" algn="l" eaLnBrk="1" hangingPunct="1">
              <a:lnSpc>
                <a:spcPct val="111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es-CR" sz="2400" dirty="0">
                <a:solidFill>
                  <a:schemeClr val="tx1"/>
                </a:solidFill>
                <a:latin typeface="Comic Sans MS" panose="030F0702030302020204" pitchFamily="66" charset="0"/>
              </a:rPr>
              <a:t>El  primer </a:t>
            </a:r>
            <a:r>
              <a:rPr lang="en-GB" altLang="es-CR" sz="2400" dirty="0" err="1">
                <a:solidFill>
                  <a:schemeClr val="tx1"/>
                </a:solidFill>
                <a:latin typeface="Comic Sans MS" panose="030F0702030302020204" pitchFamily="66" charset="0"/>
              </a:rPr>
              <a:t>programa</a:t>
            </a:r>
            <a:r>
              <a:rPr lang="en-GB" altLang="es-CR" sz="2400" dirty="0">
                <a:solidFill>
                  <a:schemeClr val="tx1"/>
                </a:solidFill>
                <a:latin typeface="Comic Sans MS" panose="030F0702030302020204" pitchFamily="66" charset="0"/>
              </a:rPr>
              <a:t> </a:t>
            </a:r>
            <a:r>
              <a:rPr lang="en-GB" altLang="es-CR" sz="2400" dirty="0" err="1">
                <a:solidFill>
                  <a:schemeClr val="tx1"/>
                </a:solidFill>
                <a:latin typeface="Comic Sans MS" panose="030F0702030302020204" pitchFamily="66" charset="0"/>
              </a:rPr>
              <a:t>almacenado</a:t>
            </a:r>
            <a:r>
              <a:rPr lang="en-GB" altLang="es-CR" sz="2400" dirty="0">
                <a:solidFill>
                  <a:schemeClr val="tx1"/>
                </a:solidFill>
                <a:latin typeface="Comic Sans MS" panose="030F0702030302020204" pitchFamily="66" charset="0"/>
              </a:rPr>
              <a:t> </a:t>
            </a:r>
            <a:r>
              <a:rPr lang="en-GB" altLang="es-CR" sz="2400" dirty="0" err="1">
                <a:solidFill>
                  <a:schemeClr val="tx1"/>
                </a:solidFill>
                <a:latin typeface="Comic Sans MS" panose="030F0702030302020204" pitchFamily="66" charset="0"/>
              </a:rPr>
              <a:t>electrónicamente</a:t>
            </a:r>
            <a:r>
              <a:rPr lang="en-GB" altLang="es-CR" sz="2400" dirty="0">
                <a:solidFill>
                  <a:schemeClr val="tx1"/>
                </a:solidFill>
                <a:latin typeface="Comic Sans MS" panose="030F0702030302020204" pitchFamily="66" charset="0"/>
              </a:rPr>
              <a:t> </a:t>
            </a:r>
            <a:r>
              <a:rPr lang="en-GB" altLang="es-CR" sz="2400" dirty="0" err="1">
                <a:solidFill>
                  <a:schemeClr val="tx1"/>
                </a:solidFill>
                <a:latin typeface="Comic Sans MS" panose="030F0702030302020204" pitchFamily="66" charset="0"/>
              </a:rPr>
              <a:t>aparece</a:t>
            </a:r>
            <a:r>
              <a:rPr lang="en-GB" altLang="es-CR" sz="2400" dirty="0">
                <a:solidFill>
                  <a:schemeClr val="tx1"/>
                </a:solidFill>
                <a:latin typeface="Comic Sans MS" panose="030F0702030302020204" pitchFamily="66" charset="0"/>
              </a:rPr>
              <a:t> </a:t>
            </a:r>
            <a:r>
              <a:rPr lang="en-GB" altLang="es-CR" sz="2400" dirty="0" err="1">
                <a:solidFill>
                  <a:schemeClr val="tx1"/>
                </a:solidFill>
                <a:latin typeface="Comic Sans MS" panose="030F0702030302020204" pitchFamily="66" charset="0"/>
              </a:rPr>
              <a:t>en</a:t>
            </a:r>
            <a:r>
              <a:rPr lang="en-GB" altLang="es-CR" sz="2400" dirty="0">
                <a:solidFill>
                  <a:schemeClr val="tx1"/>
                </a:solidFill>
                <a:latin typeface="Comic Sans MS" panose="030F0702030302020204" pitchFamily="66" charset="0"/>
              </a:rPr>
              <a:t> 1947</a:t>
            </a:r>
          </a:p>
        </p:txBody>
      </p:sp>
      <p:pic>
        <p:nvPicPr>
          <p:cNvPr id="7270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9363" y="2298700"/>
            <a:ext cx="3933825" cy="3035300"/>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Rectangle 3"/>
          <p:cNvSpPr>
            <a:spLocks noGrp="1" noChangeArrowheads="1"/>
          </p:cNvSpPr>
          <p:nvPr>
            <p:ph type="title" idx="1"/>
          </p:nvPr>
        </p:nvSpPr>
        <p:spPr>
          <a:xfrm>
            <a:off x="220663" y="104775"/>
            <a:ext cx="8747125" cy="1182688"/>
          </a:xfrm>
          <a:solidFill>
            <a:schemeClr val="bg1"/>
          </a:solidFill>
        </p:spPr>
        <p:txBody>
          <a:bodyPr lIns="90000" tIns="46800" rIns="90000" bIns="46800" anchor="ctr"/>
          <a:lstStyle/>
          <a:p>
            <a:pPr marL="0" indent="0" algn="ctr" eaLnBrk="1" hangingPunct="1">
              <a:lnSpc>
                <a:spcPct val="114000"/>
              </a:lnSpc>
              <a:spcBef>
                <a:spcPct val="0"/>
              </a:spcBef>
              <a:buClr>
                <a:srgbClr val="FFFFCC"/>
              </a:buClr>
              <a:buFont typeface="Times New Roman" panose="02020603050405020304"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altLang="es-CR" sz="4400" b="1" dirty="0">
                <a:latin typeface="Comic Sans MS" panose="030F0702030302020204" pitchFamily="66" charset="0"/>
              </a:rPr>
              <a:t>John von Neumann (cont.)</a:t>
            </a:r>
          </a:p>
        </p:txBody>
      </p:sp>
    </p:spTree>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1"/>
          <p:cNvSpPr>
            <a:spLocks noGrp="1" noChangeArrowheads="1"/>
          </p:cNvSpPr>
          <p:nvPr>
            <p:ph type="title"/>
          </p:nvPr>
        </p:nvSpPr>
        <p:spPr>
          <a:xfrm>
            <a:off x="195263" y="176213"/>
            <a:ext cx="8799512" cy="1638300"/>
          </a:xfrm>
          <a:solidFill>
            <a:schemeClr val="bg1"/>
          </a:solidFill>
        </p:spPr>
        <p:txBody>
          <a:bodyPr lIns="90000" tIns="46800" rIns="90000" bIns="46800"/>
          <a:lstStyle/>
          <a:p>
            <a:pPr eaLnBrk="1" hangingPunct="1">
              <a:lnSpc>
                <a:spcPct val="11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s-CR" b="1" smtClean="0">
                <a:solidFill>
                  <a:schemeClr val="tx1"/>
                </a:solidFill>
                <a:latin typeface="Comic Sans MS" panose="030F0702030302020204" pitchFamily="66" charset="0"/>
              </a:rPr>
              <a:t>Lenguajes de Programación de Alto Nivel</a:t>
            </a:r>
          </a:p>
        </p:txBody>
      </p:sp>
      <p:sp>
        <p:nvSpPr>
          <p:cNvPr id="74755" name="Rectangle 2"/>
          <p:cNvSpPr>
            <a:spLocks noGrp="1" noChangeArrowheads="1"/>
          </p:cNvSpPr>
          <p:nvPr>
            <p:ph type="body" idx="1"/>
          </p:nvPr>
        </p:nvSpPr>
        <p:spPr>
          <a:xfrm>
            <a:off x="683568" y="1814513"/>
            <a:ext cx="4695825" cy="4810125"/>
          </a:xfrm>
        </p:spPr>
        <p:txBody>
          <a:bodyPr lIns="90000" tIns="46800" rIns="90000" bIns="46800"/>
          <a:lstStyle/>
          <a:p>
            <a:pPr eaLnBrk="1" hangingPunct="1">
              <a:lnSpc>
                <a:spcPct val="111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000" dirty="0" smtClean="0">
                <a:latin typeface="Comic Sans MS" panose="030F0702030302020204" pitchFamily="66" charset="0"/>
              </a:rPr>
              <a:t>Grace Hopper </a:t>
            </a:r>
            <a:r>
              <a:rPr lang="en-GB" altLang="es-CR" sz="2000" dirty="0" err="1" smtClean="0">
                <a:latin typeface="Comic Sans MS" panose="030F0702030302020204" pitchFamily="66" charset="0"/>
              </a:rPr>
              <a:t>construyó</a:t>
            </a:r>
            <a:r>
              <a:rPr lang="en-GB" altLang="es-CR" sz="2000" dirty="0" smtClean="0">
                <a:latin typeface="Comic Sans MS" panose="030F0702030302020204" pitchFamily="66" charset="0"/>
              </a:rPr>
              <a:t> el primer </a:t>
            </a:r>
            <a:r>
              <a:rPr lang="en-GB" altLang="es-CR" sz="2000" dirty="0" err="1" smtClean="0">
                <a:latin typeface="Comic Sans MS" panose="030F0702030302020204" pitchFamily="66" charset="0"/>
              </a:rPr>
              <a:t>compilador</a:t>
            </a:r>
            <a:r>
              <a:rPr lang="en-GB" altLang="es-CR" sz="2000" dirty="0" smtClean="0">
                <a:latin typeface="Comic Sans MS" panose="030F0702030302020204" pitchFamily="66" charset="0"/>
              </a:rPr>
              <a:t> </a:t>
            </a:r>
            <a:r>
              <a:rPr lang="en-GB" altLang="es-CR" sz="2000" dirty="0" err="1" smtClean="0">
                <a:latin typeface="Comic Sans MS" panose="030F0702030302020204" pitchFamily="66" charset="0"/>
              </a:rPr>
              <a:t>en</a:t>
            </a:r>
            <a:r>
              <a:rPr lang="en-GB" altLang="es-CR" sz="2000" dirty="0" smtClean="0">
                <a:latin typeface="Comic Sans MS" panose="030F0702030302020204" pitchFamily="66" charset="0"/>
              </a:rPr>
              <a:t> 1952. </a:t>
            </a:r>
            <a:r>
              <a:rPr lang="en-GB" altLang="es-CR" sz="2000" dirty="0" smtClean="0">
                <a:latin typeface="Comic Sans MS" panose="030F0702030302020204" pitchFamily="66" charset="0"/>
                <a:hlinkClick r:id="rId4"/>
              </a:rPr>
              <a:t>https://es.wikipedia.org/wiki/Grace_Murray_Hopper</a:t>
            </a:r>
            <a:r>
              <a:rPr lang="en-GB" altLang="es-CR" sz="2000" dirty="0" smtClean="0">
                <a:latin typeface="Comic Sans MS" panose="030F0702030302020204" pitchFamily="66" charset="0"/>
              </a:rPr>
              <a:t> </a:t>
            </a:r>
          </a:p>
          <a:p>
            <a:pPr eaLnBrk="1" hangingPunct="1">
              <a:lnSpc>
                <a:spcPct val="111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000" dirty="0" smtClean="0">
                <a:latin typeface="Comic Sans MS" panose="030F0702030302020204" pitchFamily="66" charset="0"/>
              </a:rPr>
              <a:t>John Backus y el </a:t>
            </a:r>
            <a:r>
              <a:rPr lang="en-GB" altLang="es-CR" sz="2000" dirty="0" err="1" smtClean="0">
                <a:latin typeface="Comic Sans MS" panose="030F0702030302020204" pitchFamily="66" charset="0"/>
              </a:rPr>
              <a:t>equipo</a:t>
            </a:r>
            <a:r>
              <a:rPr lang="en-GB" altLang="es-CR" sz="2000" dirty="0" smtClean="0">
                <a:latin typeface="Comic Sans MS" panose="030F0702030302020204" pitchFamily="66" charset="0"/>
              </a:rPr>
              <a:t> de </a:t>
            </a:r>
            <a:r>
              <a:rPr lang="en-GB" altLang="es-CR" sz="2000" dirty="0" err="1" smtClean="0">
                <a:latin typeface="Comic Sans MS" panose="030F0702030302020204" pitchFamily="66" charset="0"/>
              </a:rPr>
              <a:t>programadores</a:t>
            </a:r>
            <a:r>
              <a:rPr lang="en-GB" altLang="es-CR" sz="2000" dirty="0" smtClean="0">
                <a:latin typeface="Comic Sans MS" panose="030F0702030302020204" pitchFamily="66" charset="0"/>
              </a:rPr>
              <a:t> de IBM  </a:t>
            </a:r>
            <a:r>
              <a:rPr lang="en-GB" altLang="es-CR" sz="2000" dirty="0" err="1" smtClean="0">
                <a:latin typeface="Comic Sans MS" panose="030F0702030302020204" pitchFamily="66" charset="0"/>
              </a:rPr>
              <a:t>desarrollaron</a:t>
            </a:r>
            <a:r>
              <a:rPr lang="en-GB" altLang="es-CR" sz="2000" dirty="0" smtClean="0">
                <a:latin typeface="Comic Sans MS" panose="030F0702030302020204" pitchFamily="66" charset="0"/>
              </a:rPr>
              <a:t> </a:t>
            </a:r>
            <a:r>
              <a:rPr lang="en-GB" altLang="es-CR" sz="2000" dirty="0" err="1" smtClean="0">
                <a:latin typeface="Comic Sans MS" panose="030F0702030302020204" pitchFamily="66" charset="0"/>
              </a:rPr>
              <a:t>por</a:t>
            </a:r>
            <a:r>
              <a:rPr lang="en-GB" altLang="es-CR" sz="2000" dirty="0" smtClean="0">
                <a:latin typeface="Comic Sans MS" panose="030F0702030302020204" pitchFamily="66" charset="0"/>
              </a:rPr>
              <a:t> FORTRAN </a:t>
            </a:r>
            <a:r>
              <a:rPr lang="en-GB" altLang="es-CR" sz="2000" dirty="0" err="1" smtClean="0">
                <a:latin typeface="Comic Sans MS" panose="030F0702030302020204" pitchFamily="66" charset="0"/>
              </a:rPr>
              <a:t>en</a:t>
            </a:r>
            <a:r>
              <a:rPr lang="en-GB" altLang="es-CR" sz="2000" dirty="0" smtClean="0">
                <a:latin typeface="Comic Sans MS" panose="030F0702030302020204" pitchFamily="66" charset="0"/>
              </a:rPr>
              <a:t> 1957. </a:t>
            </a:r>
            <a:r>
              <a:rPr lang="en-GB" altLang="es-CR" sz="2000" dirty="0" smtClean="0">
                <a:latin typeface="Comic Sans MS" panose="030F0702030302020204" pitchFamily="66" charset="0"/>
                <a:hlinkClick r:id="rId5"/>
              </a:rPr>
              <a:t>https://es.wikipedia.org/wiki/John_Backus</a:t>
            </a:r>
            <a:r>
              <a:rPr lang="en-GB" altLang="es-CR" sz="2000" dirty="0" smtClean="0">
                <a:latin typeface="Comic Sans MS" panose="030F0702030302020204" pitchFamily="66" charset="0"/>
              </a:rPr>
              <a:t> </a:t>
            </a:r>
          </a:p>
          <a:p>
            <a:pPr eaLnBrk="1" hangingPunct="1">
              <a:lnSpc>
                <a:spcPct val="111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000" dirty="0" smtClean="0">
                <a:latin typeface="Comic Sans MS" panose="030F0702030302020204" pitchFamily="66" charset="0"/>
              </a:rPr>
              <a:t>Se </a:t>
            </a:r>
            <a:r>
              <a:rPr lang="en-GB" altLang="es-CR" sz="2000" dirty="0" err="1" smtClean="0">
                <a:latin typeface="Comic Sans MS" panose="030F0702030302020204" pitchFamily="66" charset="0"/>
              </a:rPr>
              <a:t>construye</a:t>
            </a:r>
            <a:r>
              <a:rPr lang="en-GB" altLang="es-CR" sz="2000" dirty="0" smtClean="0">
                <a:latin typeface="Comic Sans MS" panose="030F0702030302020204" pitchFamily="66" charset="0"/>
              </a:rPr>
              <a:t> ALGOL </a:t>
            </a:r>
            <a:r>
              <a:rPr lang="en-GB" altLang="es-CR" sz="2000" dirty="0" err="1" smtClean="0">
                <a:latin typeface="Comic Sans MS" panose="030F0702030302020204" pitchFamily="66" charset="0"/>
              </a:rPr>
              <a:t>en</a:t>
            </a:r>
            <a:r>
              <a:rPr lang="en-GB" altLang="es-CR" sz="2000" dirty="0" smtClean="0">
                <a:latin typeface="Comic Sans MS" panose="030F0702030302020204" pitchFamily="66" charset="0"/>
              </a:rPr>
              <a:t> 1958, </a:t>
            </a:r>
            <a:r>
              <a:rPr lang="en-GB" altLang="es-CR" sz="2000" dirty="0" err="1" smtClean="0">
                <a:latin typeface="Comic Sans MS" panose="030F0702030302020204" pitchFamily="66" charset="0"/>
              </a:rPr>
              <a:t>es</a:t>
            </a:r>
            <a:r>
              <a:rPr lang="en-GB" altLang="es-CR" sz="2000" dirty="0" smtClean="0">
                <a:latin typeface="Comic Sans MS" panose="030F0702030302020204" pitchFamily="66" charset="0"/>
              </a:rPr>
              <a:t> </a:t>
            </a:r>
            <a:r>
              <a:rPr lang="en-GB" altLang="es-CR" sz="2000" dirty="0" err="1" smtClean="0">
                <a:latin typeface="Comic Sans MS" panose="030F0702030302020204" pitchFamily="66" charset="0"/>
              </a:rPr>
              <a:t>considerado</a:t>
            </a:r>
            <a:r>
              <a:rPr lang="en-GB" altLang="es-CR" sz="2000" dirty="0" smtClean="0">
                <a:latin typeface="Comic Sans MS" panose="030F0702030302020204" pitchFamily="66" charset="0"/>
              </a:rPr>
              <a:t> </a:t>
            </a:r>
            <a:r>
              <a:rPr lang="en-GB" altLang="es-CR" sz="2000" dirty="0" err="1" smtClean="0">
                <a:latin typeface="Comic Sans MS" panose="030F0702030302020204" pitchFamily="66" charset="0"/>
              </a:rPr>
              <a:t>antecesor</a:t>
            </a:r>
            <a:r>
              <a:rPr lang="en-GB" altLang="es-CR" sz="2000" dirty="0" smtClean="0">
                <a:latin typeface="Comic Sans MS" panose="030F0702030302020204" pitchFamily="66" charset="0"/>
              </a:rPr>
              <a:t> de C</a:t>
            </a:r>
          </a:p>
        </p:txBody>
      </p:sp>
      <p:pic>
        <p:nvPicPr>
          <p:cNvPr id="74756"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88471" y="1884363"/>
            <a:ext cx="2099022" cy="2479767"/>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pic>
        <p:nvPicPr>
          <p:cNvPr id="74757"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52120" y="4433980"/>
            <a:ext cx="2371725" cy="1554163"/>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1"/>
          <p:cNvSpPr>
            <a:spLocks noGrp="1" noChangeArrowheads="1"/>
          </p:cNvSpPr>
          <p:nvPr>
            <p:ph type="title"/>
          </p:nvPr>
        </p:nvSpPr>
        <p:spPr>
          <a:xfrm>
            <a:off x="74613" y="173038"/>
            <a:ext cx="8842375" cy="1638300"/>
          </a:xfrm>
          <a:solidFill>
            <a:schemeClr val="bg1"/>
          </a:solidFill>
        </p:spPr>
        <p:txBody>
          <a:bodyPr lIns="90000" tIns="46800" rIns="90000" bIns="46800"/>
          <a:lstStyle/>
          <a:p>
            <a:pPr eaLnBrk="1" hangingPunct="1">
              <a:lnSpc>
                <a:spcPct val="11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s-CR" b="1" smtClean="0">
                <a:solidFill>
                  <a:schemeClr val="tx1"/>
                </a:solidFill>
                <a:latin typeface="Comic Sans MS" panose="030F0702030302020204" pitchFamily="66" charset="0"/>
              </a:rPr>
              <a:t>Lenguajes de Programación de Alto Nivel</a:t>
            </a:r>
          </a:p>
        </p:txBody>
      </p:sp>
      <p:sp>
        <p:nvSpPr>
          <p:cNvPr id="76803" name="Rectangle 2"/>
          <p:cNvSpPr>
            <a:spLocks noGrp="1" noChangeArrowheads="1"/>
          </p:cNvSpPr>
          <p:nvPr>
            <p:ph type="body" idx="1"/>
          </p:nvPr>
        </p:nvSpPr>
        <p:spPr>
          <a:xfrm>
            <a:off x="0" y="1916113"/>
            <a:ext cx="7761288" cy="3925887"/>
          </a:xfrm>
        </p:spPr>
        <p:txBody>
          <a:bodyPr lIns="90000" tIns="46800" rIns="90000" bIns="46800"/>
          <a:lstStyle/>
          <a:p>
            <a:pPr eaLnBrk="1" hangingPunct="1">
              <a:lnSpc>
                <a:spcPct val="111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smtClean="0">
                <a:latin typeface="Comic Sans MS" panose="030F0702030302020204" pitchFamily="66" charset="0"/>
              </a:rPr>
              <a:t>(1959) COBOL, desarrollado por Grace Hopper.</a:t>
            </a:r>
          </a:p>
          <a:p>
            <a:pPr eaLnBrk="1" hangingPunct="1">
              <a:lnSpc>
                <a:spcPct val="111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smtClean="0">
                <a:latin typeface="Comic Sans MS" panose="030F0702030302020204" pitchFamily="66" charset="0"/>
              </a:rPr>
              <a:t>(1958) LISP desarrollado por John McCarthy en Standford</a:t>
            </a:r>
          </a:p>
          <a:p>
            <a:pPr eaLnBrk="1" hangingPunct="1">
              <a:lnSpc>
                <a:spcPct val="111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smtClean="0">
                <a:latin typeface="Comic Sans MS" panose="030F0702030302020204" pitchFamily="66" charset="0"/>
              </a:rPr>
              <a:t>(1963) BASIC desarrollado por Thomas Kurtz y John Kemeny en Dartmouth</a:t>
            </a:r>
          </a:p>
          <a:p>
            <a:pPr eaLnBrk="1" hangingPunct="1">
              <a:lnSpc>
                <a:spcPct val="111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smtClean="0">
                <a:latin typeface="Comic Sans MS" panose="030F0702030302020204" pitchFamily="66" charset="0"/>
              </a:rPr>
              <a:t>(1968) PASCAL desarrollado por Niklaus Wirth en 1968.</a:t>
            </a:r>
          </a:p>
          <a:p>
            <a:pPr eaLnBrk="1" hangingPunct="1">
              <a:lnSpc>
                <a:spcPct val="111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smtClean="0">
                <a:latin typeface="Comic Sans MS" panose="030F0702030302020204" pitchFamily="66" charset="0"/>
              </a:rPr>
              <a:t>(1972) PROLOG desarrollado por Alain Colmerauer y Phillip Roussel en 1972</a:t>
            </a:r>
          </a:p>
        </p:txBody>
      </p:sp>
    </p:spTree>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1"/>
          <p:cNvSpPr txBox="1">
            <a:spLocks noChangeArrowheads="1"/>
          </p:cNvSpPr>
          <p:nvPr/>
        </p:nvSpPr>
        <p:spPr bwMode="auto">
          <a:xfrm>
            <a:off x="-252413" y="1989138"/>
            <a:ext cx="7920038" cy="123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2900" indent="-342900">
              <a:spcBef>
                <a:spcPct val="20000"/>
              </a:spcBef>
              <a:buClr>
                <a:schemeClr val="bg2"/>
              </a:buClr>
              <a:buSzPct val="65000"/>
              <a:buFont typeface="Wingdings" panose="05000000000000000000" pitchFamily="2" charset="2"/>
              <a:buChar char="­"/>
              <a:tabLst>
                <a:tab pos="741363" algn="l"/>
                <a:tab pos="1655763" algn="l"/>
                <a:tab pos="2570163" algn="l"/>
                <a:tab pos="3484563" algn="l"/>
                <a:tab pos="4398963" algn="l"/>
                <a:tab pos="5313363" algn="l"/>
                <a:tab pos="6227763" algn="l"/>
                <a:tab pos="7142163" algn="l"/>
                <a:tab pos="8056563" algn="l"/>
                <a:tab pos="8970963" algn="l"/>
                <a:tab pos="9885363" algn="l"/>
                <a:tab pos="10799763" algn="l"/>
              </a:tabLst>
              <a:defRPr sz="3200">
                <a:solidFill>
                  <a:schemeClr val="tx1"/>
                </a:solidFill>
                <a:latin typeface="Arial" panose="020B0604020202020204" pitchFamily="34" charset="0"/>
              </a:defRPr>
            </a:lvl1pPr>
            <a:lvl2pPr marL="741363" indent="-284163">
              <a:spcBef>
                <a:spcPct val="20000"/>
              </a:spcBef>
              <a:buClr>
                <a:schemeClr val="bg2"/>
              </a:buClr>
              <a:buChar char="–"/>
              <a:tabLst>
                <a:tab pos="741363" algn="l"/>
                <a:tab pos="1655763" algn="l"/>
                <a:tab pos="2570163" algn="l"/>
                <a:tab pos="3484563" algn="l"/>
                <a:tab pos="4398963" algn="l"/>
                <a:tab pos="5313363" algn="l"/>
                <a:tab pos="6227763" algn="l"/>
                <a:tab pos="7142163" algn="l"/>
                <a:tab pos="8056563" algn="l"/>
                <a:tab pos="8970963" algn="l"/>
                <a:tab pos="9885363" algn="l"/>
                <a:tab pos="10799763" algn="l"/>
              </a:tabLst>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tabLst>
                <a:tab pos="741363" algn="l"/>
                <a:tab pos="1655763" algn="l"/>
                <a:tab pos="2570163" algn="l"/>
                <a:tab pos="3484563" algn="l"/>
                <a:tab pos="4398963" algn="l"/>
                <a:tab pos="5313363" algn="l"/>
                <a:tab pos="6227763" algn="l"/>
                <a:tab pos="7142163" algn="l"/>
                <a:tab pos="8056563" algn="l"/>
                <a:tab pos="8970963" algn="l"/>
                <a:tab pos="9885363" algn="l"/>
                <a:tab pos="10799763" algn="l"/>
              </a:tabLst>
              <a:defRPr sz="2400">
                <a:solidFill>
                  <a:schemeClr val="tx1"/>
                </a:solidFill>
                <a:latin typeface="Arial" panose="020B0604020202020204" pitchFamily="34" charset="0"/>
              </a:defRPr>
            </a:lvl3pPr>
            <a:lvl4pPr marL="1600200" indent="-228600">
              <a:spcBef>
                <a:spcPct val="20000"/>
              </a:spcBef>
              <a:buClr>
                <a:schemeClr val="bg2"/>
              </a:buClr>
              <a:buChar char="–"/>
              <a:tabLst>
                <a:tab pos="741363" algn="l"/>
                <a:tab pos="1655763" algn="l"/>
                <a:tab pos="2570163" algn="l"/>
                <a:tab pos="3484563" algn="l"/>
                <a:tab pos="4398963" algn="l"/>
                <a:tab pos="5313363" algn="l"/>
                <a:tab pos="6227763" algn="l"/>
                <a:tab pos="7142163" algn="l"/>
                <a:tab pos="8056563" algn="l"/>
                <a:tab pos="8970963" algn="l"/>
                <a:tab pos="9885363" algn="l"/>
                <a:tab pos="10799763" algn="l"/>
              </a:tabLst>
              <a:defRPr sz="2000">
                <a:solidFill>
                  <a:schemeClr val="tx1"/>
                </a:solidFill>
                <a:latin typeface="Arial" panose="020B0604020202020204" pitchFamily="34" charset="0"/>
              </a:defRPr>
            </a:lvl4pPr>
            <a:lvl5pPr marL="2057400" indent="-228600">
              <a:spcBef>
                <a:spcPct val="20000"/>
              </a:spcBef>
              <a:buClr>
                <a:schemeClr val="bg2"/>
              </a:buClr>
              <a:buChar char="•"/>
              <a:tabLst>
                <a:tab pos="741363" algn="l"/>
                <a:tab pos="1655763" algn="l"/>
                <a:tab pos="2570163" algn="l"/>
                <a:tab pos="3484563" algn="l"/>
                <a:tab pos="4398963" algn="l"/>
                <a:tab pos="5313363" algn="l"/>
                <a:tab pos="6227763" algn="l"/>
                <a:tab pos="7142163" algn="l"/>
                <a:tab pos="8056563" algn="l"/>
                <a:tab pos="8970963" algn="l"/>
                <a:tab pos="9885363" algn="l"/>
                <a:tab pos="10799763"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tabLst>
                <a:tab pos="741363" algn="l"/>
                <a:tab pos="1655763" algn="l"/>
                <a:tab pos="2570163" algn="l"/>
                <a:tab pos="3484563" algn="l"/>
                <a:tab pos="4398963" algn="l"/>
                <a:tab pos="5313363" algn="l"/>
                <a:tab pos="6227763" algn="l"/>
                <a:tab pos="7142163" algn="l"/>
                <a:tab pos="8056563" algn="l"/>
                <a:tab pos="8970963" algn="l"/>
                <a:tab pos="9885363" algn="l"/>
                <a:tab pos="10799763"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tabLst>
                <a:tab pos="741363" algn="l"/>
                <a:tab pos="1655763" algn="l"/>
                <a:tab pos="2570163" algn="l"/>
                <a:tab pos="3484563" algn="l"/>
                <a:tab pos="4398963" algn="l"/>
                <a:tab pos="5313363" algn="l"/>
                <a:tab pos="6227763" algn="l"/>
                <a:tab pos="7142163" algn="l"/>
                <a:tab pos="8056563" algn="l"/>
                <a:tab pos="8970963" algn="l"/>
                <a:tab pos="9885363" algn="l"/>
                <a:tab pos="10799763"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tabLst>
                <a:tab pos="741363" algn="l"/>
                <a:tab pos="1655763" algn="l"/>
                <a:tab pos="2570163" algn="l"/>
                <a:tab pos="3484563" algn="l"/>
                <a:tab pos="4398963" algn="l"/>
                <a:tab pos="5313363" algn="l"/>
                <a:tab pos="6227763" algn="l"/>
                <a:tab pos="7142163" algn="l"/>
                <a:tab pos="8056563" algn="l"/>
                <a:tab pos="8970963" algn="l"/>
                <a:tab pos="9885363" algn="l"/>
                <a:tab pos="10799763"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tabLst>
                <a:tab pos="741363" algn="l"/>
                <a:tab pos="1655763" algn="l"/>
                <a:tab pos="2570163" algn="l"/>
                <a:tab pos="3484563" algn="l"/>
                <a:tab pos="4398963" algn="l"/>
                <a:tab pos="5313363" algn="l"/>
                <a:tab pos="6227763" algn="l"/>
                <a:tab pos="7142163" algn="l"/>
                <a:tab pos="8056563" algn="l"/>
                <a:tab pos="8970963" algn="l"/>
                <a:tab pos="9885363" algn="l"/>
                <a:tab pos="10799763" algn="l"/>
              </a:tabLst>
              <a:defRPr sz="2000">
                <a:solidFill>
                  <a:schemeClr val="tx1"/>
                </a:solidFill>
                <a:latin typeface="Arial" panose="020B0604020202020204" pitchFamily="34" charset="0"/>
              </a:defRPr>
            </a:lvl9pPr>
          </a:lstStyle>
          <a:p>
            <a:pPr lvl="1" eaLnBrk="1" hangingPunct="1">
              <a:lnSpc>
                <a:spcPct val="111000"/>
              </a:lnSpc>
              <a:spcBef>
                <a:spcPts val="588"/>
              </a:spcBef>
              <a:buClr>
                <a:srgbClr val="000000"/>
              </a:buClr>
              <a:buSzPct val="48000"/>
              <a:buFont typeface="Times New Roman" panose="02020603050405020304" pitchFamily="18" charset="0"/>
              <a:buBlip>
                <a:blip r:embed="rId3"/>
              </a:buBlip>
            </a:pPr>
            <a:r>
              <a:rPr lang="en-GB" altLang="es-CR" sz="2400" dirty="0">
                <a:latin typeface="Comic Sans MS" panose="030F0702030302020204" pitchFamily="66" charset="0"/>
                <a:ea typeface="HG Mincho Light J"/>
                <a:cs typeface="HG Mincho Light J"/>
              </a:rPr>
              <a:t>A </a:t>
            </a:r>
            <a:r>
              <a:rPr lang="en-GB" altLang="es-CR" sz="2400" dirty="0" err="1">
                <a:latin typeface="Comic Sans MS" panose="030F0702030302020204" pitchFamily="66" charset="0"/>
                <a:ea typeface="HG Mincho Light J"/>
                <a:cs typeface="HG Mincho Light J"/>
              </a:rPr>
              <a:t>comienzo</a:t>
            </a:r>
            <a:r>
              <a:rPr lang="en-GB" altLang="es-CR" sz="2400" dirty="0">
                <a:latin typeface="Comic Sans MS" panose="030F0702030302020204" pitchFamily="66" charset="0"/>
                <a:ea typeface="HG Mincho Light J"/>
                <a:cs typeface="HG Mincho Light J"/>
              </a:rPr>
              <a:t> de </a:t>
            </a:r>
            <a:r>
              <a:rPr lang="en-GB" altLang="es-CR" sz="2400" dirty="0" err="1">
                <a:latin typeface="Comic Sans MS" panose="030F0702030302020204" pitchFamily="66" charset="0"/>
                <a:ea typeface="HG Mincho Light J"/>
                <a:cs typeface="HG Mincho Light J"/>
              </a:rPr>
              <a:t>los</a:t>
            </a:r>
            <a:r>
              <a:rPr lang="en-GB" altLang="es-CR" sz="2400" dirty="0">
                <a:latin typeface="Comic Sans MS" panose="030F0702030302020204" pitchFamily="66" charset="0"/>
                <a:ea typeface="HG Mincho Light J"/>
                <a:cs typeface="HG Mincho Light J"/>
              </a:rPr>
              <a:t> 70 el </a:t>
            </a:r>
            <a:r>
              <a:rPr lang="en-GB" altLang="es-CR" sz="2400" dirty="0" err="1">
                <a:latin typeface="Comic Sans MS" panose="030F0702030302020204" pitchFamily="66" charset="0"/>
                <a:ea typeface="HG Mincho Light J"/>
                <a:cs typeface="HG Mincho Light J"/>
              </a:rPr>
              <a:t>lenguaje</a:t>
            </a:r>
            <a:r>
              <a:rPr lang="en-GB" altLang="es-CR" sz="2400" dirty="0">
                <a:latin typeface="Comic Sans MS" panose="030F0702030302020204" pitchFamily="66" charset="0"/>
                <a:ea typeface="HG Mincho Light J"/>
                <a:cs typeface="HG Mincho Light J"/>
              </a:rPr>
              <a:t> C </a:t>
            </a:r>
            <a:r>
              <a:rPr lang="en-GB" altLang="es-CR" sz="2400" dirty="0" err="1">
                <a:latin typeface="Comic Sans MS" panose="030F0702030302020204" pitchFamily="66" charset="0"/>
                <a:ea typeface="HG Mincho Light J"/>
                <a:cs typeface="HG Mincho Light J"/>
              </a:rPr>
              <a:t>es</a:t>
            </a:r>
            <a:r>
              <a:rPr lang="en-GB" altLang="es-CR" sz="2400" dirty="0">
                <a:latin typeface="Comic Sans MS" panose="030F0702030302020204" pitchFamily="66" charset="0"/>
                <a:ea typeface="HG Mincho Light J"/>
                <a:cs typeface="HG Mincho Light J"/>
              </a:rPr>
              <a:t> </a:t>
            </a:r>
            <a:r>
              <a:rPr lang="en-GB" altLang="es-CR" sz="2400" dirty="0" err="1">
                <a:latin typeface="Comic Sans MS" panose="030F0702030302020204" pitchFamily="66" charset="0"/>
                <a:ea typeface="HG Mincho Light J"/>
                <a:cs typeface="HG Mincho Light J"/>
              </a:rPr>
              <a:t>desarrollado</a:t>
            </a:r>
            <a:r>
              <a:rPr lang="en-GB" altLang="es-CR" sz="2400" dirty="0">
                <a:latin typeface="Comic Sans MS" panose="030F0702030302020204" pitchFamily="66" charset="0"/>
                <a:ea typeface="HG Mincho Light J"/>
                <a:cs typeface="HG Mincho Light J"/>
              </a:rPr>
              <a:t> </a:t>
            </a:r>
            <a:r>
              <a:rPr lang="en-GB" altLang="es-CR" sz="2400" dirty="0" err="1">
                <a:latin typeface="Comic Sans MS" panose="030F0702030302020204" pitchFamily="66" charset="0"/>
                <a:ea typeface="HG Mincho Light J"/>
                <a:cs typeface="HG Mincho Light J"/>
              </a:rPr>
              <a:t>por</a:t>
            </a:r>
            <a:r>
              <a:rPr lang="en-GB" altLang="es-CR" sz="2400" dirty="0">
                <a:latin typeface="Comic Sans MS" panose="030F0702030302020204" pitchFamily="66" charset="0"/>
                <a:ea typeface="HG Mincho Light J"/>
                <a:cs typeface="HG Mincho Light J"/>
              </a:rPr>
              <a:t> Brian Kernighan y Dennis Ritchie </a:t>
            </a:r>
            <a:r>
              <a:rPr lang="en-GB" altLang="es-CR" sz="2400" dirty="0" err="1">
                <a:latin typeface="Comic Sans MS" panose="030F0702030302020204" pitchFamily="66" charset="0"/>
                <a:ea typeface="HG Mincho Light J"/>
                <a:cs typeface="HG Mincho Light J"/>
              </a:rPr>
              <a:t>en</a:t>
            </a:r>
            <a:r>
              <a:rPr lang="en-GB" altLang="es-CR" sz="2400" dirty="0">
                <a:latin typeface="Comic Sans MS" panose="030F0702030302020204" pitchFamily="66" charset="0"/>
                <a:ea typeface="HG Mincho Light J"/>
                <a:cs typeface="HG Mincho Light J"/>
              </a:rPr>
              <a:t> </a:t>
            </a:r>
            <a:r>
              <a:rPr lang="en-GB" altLang="es-CR" sz="2400" dirty="0" err="1">
                <a:latin typeface="Comic Sans MS" panose="030F0702030302020204" pitchFamily="66" charset="0"/>
                <a:ea typeface="HG Mincho Light J"/>
                <a:cs typeface="HG Mincho Light J"/>
              </a:rPr>
              <a:t>los</a:t>
            </a:r>
            <a:r>
              <a:rPr lang="en-GB" altLang="es-CR" sz="2400" dirty="0">
                <a:latin typeface="Comic Sans MS" panose="030F0702030302020204" pitchFamily="66" charset="0"/>
                <a:ea typeface="HG Mincho Light J"/>
                <a:cs typeface="HG Mincho Light J"/>
              </a:rPr>
              <a:t> </a:t>
            </a:r>
            <a:r>
              <a:rPr lang="en-GB" altLang="es-CR" sz="2400" dirty="0" err="1">
                <a:latin typeface="Comic Sans MS" panose="030F0702030302020204" pitchFamily="66" charset="0"/>
                <a:ea typeface="HG Mincho Light J"/>
                <a:cs typeface="HG Mincho Light J"/>
              </a:rPr>
              <a:t>laboratorios</a:t>
            </a:r>
            <a:r>
              <a:rPr lang="en-GB" altLang="es-CR" sz="2400" dirty="0">
                <a:latin typeface="Comic Sans MS" panose="030F0702030302020204" pitchFamily="66" charset="0"/>
                <a:ea typeface="HG Mincho Light J"/>
                <a:cs typeface="HG Mincho Light J"/>
              </a:rPr>
              <a:t> Bell de AT&amp;T</a:t>
            </a:r>
          </a:p>
        </p:txBody>
      </p:sp>
      <p:sp>
        <p:nvSpPr>
          <p:cNvPr id="78851" name="Rectangle 2"/>
          <p:cNvSpPr>
            <a:spLocks noGrp="1" noChangeArrowheads="1"/>
          </p:cNvSpPr>
          <p:nvPr>
            <p:ph type="title"/>
          </p:nvPr>
        </p:nvSpPr>
        <p:spPr>
          <a:xfrm>
            <a:off x="74613" y="173038"/>
            <a:ext cx="8169795" cy="1638300"/>
          </a:xfrm>
          <a:solidFill>
            <a:schemeClr val="bg1"/>
          </a:solidFill>
        </p:spPr>
        <p:txBody>
          <a:bodyPr lIns="90000" tIns="46800" rIns="90000" bIns="46800"/>
          <a:lstStyle/>
          <a:p>
            <a:pPr eaLnBrk="1" hangingPunct="1">
              <a:lnSpc>
                <a:spcPct val="11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s-CR" b="1" dirty="0" err="1" smtClean="0">
                <a:solidFill>
                  <a:schemeClr val="tx1"/>
                </a:solidFill>
                <a:latin typeface="Comic Sans MS" panose="030F0702030302020204" pitchFamily="66" charset="0"/>
              </a:rPr>
              <a:t>Lenguajes</a:t>
            </a:r>
            <a:r>
              <a:rPr lang="en-GB" altLang="es-CR" b="1" dirty="0" smtClean="0">
                <a:solidFill>
                  <a:schemeClr val="tx1"/>
                </a:solidFill>
                <a:latin typeface="Comic Sans MS" panose="030F0702030302020204" pitchFamily="66" charset="0"/>
              </a:rPr>
              <a:t> de </a:t>
            </a:r>
            <a:r>
              <a:rPr lang="en-GB" altLang="es-CR" b="1" dirty="0" err="1" smtClean="0">
                <a:solidFill>
                  <a:schemeClr val="tx1"/>
                </a:solidFill>
                <a:latin typeface="Comic Sans MS" panose="030F0702030302020204" pitchFamily="66" charset="0"/>
              </a:rPr>
              <a:t>Programación</a:t>
            </a:r>
            <a:r>
              <a:rPr lang="en-GB" altLang="es-CR" b="1" dirty="0" smtClean="0">
                <a:solidFill>
                  <a:schemeClr val="tx1"/>
                </a:solidFill>
                <a:latin typeface="Comic Sans MS" panose="030F0702030302020204" pitchFamily="66" charset="0"/>
              </a:rPr>
              <a:t> de Alto </a:t>
            </a:r>
            <a:r>
              <a:rPr lang="en-GB" altLang="es-CR" b="1" dirty="0" err="1" smtClean="0">
                <a:solidFill>
                  <a:schemeClr val="tx1"/>
                </a:solidFill>
                <a:latin typeface="Comic Sans MS" panose="030F0702030302020204" pitchFamily="66" charset="0"/>
              </a:rPr>
              <a:t>Nivel</a:t>
            </a:r>
            <a:r>
              <a:rPr lang="en-GB" altLang="es-CR" b="1" dirty="0" smtClean="0">
                <a:solidFill>
                  <a:schemeClr val="tx1"/>
                </a:solidFill>
                <a:latin typeface="Comic Sans MS" panose="030F0702030302020204" pitchFamily="66" charset="0"/>
              </a:rPr>
              <a:t> (cont.)</a:t>
            </a:r>
          </a:p>
        </p:txBody>
      </p:sp>
      <p:pic>
        <p:nvPicPr>
          <p:cNvPr id="7885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7175" y="3592513"/>
            <a:ext cx="1727136" cy="1996727"/>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pic>
        <p:nvPicPr>
          <p:cNvPr id="78853" name="Imagen 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9750" y="3592513"/>
            <a:ext cx="2463046" cy="2140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uadroTexto 1"/>
          <p:cNvSpPr txBox="1"/>
          <p:nvPr/>
        </p:nvSpPr>
        <p:spPr>
          <a:xfrm>
            <a:off x="539750" y="5962303"/>
            <a:ext cx="6120482" cy="830997"/>
          </a:xfrm>
          <a:prstGeom prst="rect">
            <a:avLst/>
          </a:prstGeom>
          <a:noFill/>
        </p:spPr>
        <p:txBody>
          <a:bodyPr wrap="square" rtlCol="0">
            <a:spAutoFit/>
          </a:bodyPr>
          <a:lstStyle/>
          <a:p>
            <a:r>
              <a:rPr lang="en-US" dirty="0" smtClean="0">
                <a:hlinkClick r:id="rId6"/>
              </a:rPr>
              <a:t>https://es.wikipedia.org/wiki/Brian_Kernighan</a:t>
            </a:r>
            <a:endParaRPr lang="en-US" dirty="0" smtClean="0"/>
          </a:p>
          <a:p>
            <a:r>
              <a:rPr lang="en-US" dirty="0" smtClean="0">
                <a:hlinkClick r:id="rId7"/>
              </a:rPr>
              <a:t>https://es.wikipedia.org/wiki/Dennis_Ritchie</a:t>
            </a:r>
            <a:r>
              <a:rPr lang="en-US" dirty="0" smtClean="0"/>
              <a:t> </a:t>
            </a:r>
            <a:endParaRPr lang="en-US" dirty="0"/>
          </a:p>
        </p:txBody>
      </p:sp>
    </p:spTree>
  </p:cSld>
  <p:clrMapOvr>
    <a:masterClrMapping/>
  </p:clrMapOvr>
  <p:transition spd="med"/>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1"/>
          <p:cNvSpPr>
            <a:spLocks noGrp="1" noChangeArrowheads="1"/>
          </p:cNvSpPr>
          <p:nvPr>
            <p:ph type="title"/>
          </p:nvPr>
        </p:nvSpPr>
        <p:spPr>
          <a:xfrm>
            <a:off x="155575" y="333375"/>
            <a:ext cx="8839200" cy="814388"/>
          </a:xfrm>
          <a:solidFill>
            <a:schemeClr val="bg1"/>
          </a:solidFill>
        </p:spPr>
        <p:txBody>
          <a:bodyPr lIns="90000" tIns="46800" rIns="90000" bIns="46800"/>
          <a:lstStyle/>
          <a:p>
            <a:pPr eaLnBrk="1" hangingPunct="1">
              <a:lnSpc>
                <a:spcPct val="11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s-CR" b="1" smtClean="0">
                <a:solidFill>
                  <a:schemeClr val="tx1"/>
                </a:solidFill>
                <a:latin typeface="Comic Sans MS" panose="030F0702030302020204" pitchFamily="66" charset="0"/>
              </a:rPr>
              <a:t>Internet y WWW</a:t>
            </a:r>
          </a:p>
        </p:txBody>
      </p:sp>
      <p:sp>
        <p:nvSpPr>
          <p:cNvPr id="80899" name="Rectangle 2"/>
          <p:cNvSpPr>
            <a:spLocks noGrp="1" noChangeArrowheads="1"/>
          </p:cNvSpPr>
          <p:nvPr>
            <p:ph type="body" idx="1"/>
          </p:nvPr>
        </p:nvSpPr>
        <p:spPr>
          <a:xfrm>
            <a:off x="155574" y="1412875"/>
            <a:ext cx="5424537" cy="4327525"/>
          </a:xfrm>
        </p:spPr>
        <p:txBody>
          <a:bodyPr lIns="90000" tIns="46800" rIns="90000" bIns="46800"/>
          <a:lstStyle/>
          <a:p>
            <a:pPr eaLnBrk="1" hangingPunct="1">
              <a:lnSpc>
                <a:spcPct val="111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dirty="0" smtClean="0">
                <a:latin typeface="Comic Sans MS" panose="030F0702030302020204" pitchFamily="66" charset="0"/>
              </a:rPr>
              <a:t>(1969) red ARPANET, se </a:t>
            </a:r>
            <a:r>
              <a:rPr lang="en-GB" altLang="es-CR" sz="2400" dirty="0" err="1" smtClean="0">
                <a:latin typeface="Comic Sans MS" panose="030F0702030302020204" pitchFamily="66" charset="0"/>
              </a:rPr>
              <a:t>conectaron</a:t>
            </a:r>
            <a:r>
              <a:rPr lang="en-GB" altLang="es-CR" sz="2400" dirty="0" smtClean="0">
                <a:latin typeface="Comic Sans MS" panose="030F0702030302020204" pitchFamily="66" charset="0"/>
              </a:rPr>
              <a:t> 4 </a:t>
            </a:r>
            <a:r>
              <a:rPr lang="en-GB" altLang="es-CR" sz="2400" dirty="0" err="1" smtClean="0">
                <a:latin typeface="Comic Sans MS" panose="030F0702030302020204" pitchFamily="66" charset="0"/>
              </a:rPr>
              <a:t>computadores</a:t>
            </a:r>
            <a:r>
              <a:rPr lang="en-GB" altLang="es-CR" sz="2400" dirty="0" smtClean="0">
                <a:latin typeface="Comic Sans MS" panose="030F0702030302020204" pitchFamily="66" charset="0"/>
              </a:rPr>
              <a:t> </a:t>
            </a:r>
            <a:r>
              <a:rPr lang="en-GB" altLang="es-CR" sz="2400" dirty="0" err="1" smtClean="0">
                <a:latin typeface="Comic Sans MS" panose="030F0702030302020204" pitchFamily="66" charset="0"/>
              </a:rPr>
              <a:t>ubicados</a:t>
            </a:r>
            <a:r>
              <a:rPr lang="en-GB" altLang="es-CR" sz="2400" dirty="0" smtClean="0">
                <a:latin typeface="Comic Sans MS" panose="030F0702030302020204" pitchFamily="66" charset="0"/>
              </a:rPr>
              <a:t> </a:t>
            </a:r>
            <a:r>
              <a:rPr lang="en-GB" altLang="es-CR" sz="2400" dirty="0" err="1" smtClean="0">
                <a:latin typeface="Comic Sans MS" panose="030F0702030302020204" pitchFamily="66" charset="0"/>
              </a:rPr>
              <a:t>en</a:t>
            </a:r>
            <a:r>
              <a:rPr lang="en-GB" altLang="es-CR" sz="2400" dirty="0" smtClean="0">
                <a:latin typeface="Comic Sans MS" panose="030F0702030302020204" pitchFamily="66" charset="0"/>
              </a:rPr>
              <a:t> UCSB, UCLA, Utah y SRI.</a:t>
            </a:r>
          </a:p>
          <a:p>
            <a:pPr eaLnBrk="1" hangingPunct="1">
              <a:lnSpc>
                <a:spcPct val="111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dirty="0" smtClean="0">
                <a:latin typeface="Comic Sans MS" panose="030F0702030302020204" pitchFamily="66" charset="0"/>
              </a:rPr>
              <a:t>(finales de </a:t>
            </a:r>
            <a:r>
              <a:rPr lang="en-GB" altLang="es-CR" sz="2400" dirty="0" err="1" smtClean="0">
                <a:latin typeface="Comic Sans MS" panose="030F0702030302020204" pitchFamily="66" charset="0"/>
              </a:rPr>
              <a:t>los</a:t>
            </a:r>
            <a:r>
              <a:rPr lang="en-GB" altLang="es-CR" sz="2400" dirty="0" smtClean="0">
                <a:latin typeface="Comic Sans MS" panose="030F0702030302020204" pitchFamily="66" charset="0"/>
              </a:rPr>
              <a:t> 80) </a:t>
            </a:r>
            <a:r>
              <a:rPr lang="en-GB" altLang="es-CR" sz="2400" dirty="0" smtClean="0">
                <a:solidFill>
                  <a:srgbClr val="FF0000"/>
                </a:solidFill>
                <a:latin typeface="Comic Sans MS" panose="030F0702030302020204" pitchFamily="66" charset="0"/>
              </a:rPr>
              <a:t>WWW</a:t>
            </a:r>
            <a:r>
              <a:rPr lang="en-GB" altLang="es-CR" sz="2400" dirty="0" smtClean="0">
                <a:solidFill>
                  <a:srgbClr val="FFFF00"/>
                </a:solidFill>
                <a:latin typeface="Comic Sans MS" panose="030F0702030302020204" pitchFamily="66" charset="0"/>
              </a:rPr>
              <a:t> </a:t>
            </a:r>
            <a:r>
              <a:rPr lang="en-GB" altLang="es-CR" sz="2400" dirty="0" smtClean="0">
                <a:latin typeface="Comic Sans MS" panose="030F0702030302020204" pitchFamily="66" charset="0"/>
              </a:rPr>
              <a:t>(World Wide Web) </a:t>
            </a:r>
            <a:r>
              <a:rPr lang="en-GB" altLang="es-CR" sz="2400" dirty="0" err="1" smtClean="0">
                <a:latin typeface="Comic Sans MS" panose="030F0702030302020204" pitchFamily="66" charset="0"/>
              </a:rPr>
              <a:t>desarrollado</a:t>
            </a:r>
            <a:r>
              <a:rPr lang="en-GB" altLang="es-CR" sz="2400" dirty="0" smtClean="0">
                <a:latin typeface="Comic Sans MS" panose="030F0702030302020204" pitchFamily="66" charset="0"/>
              </a:rPr>
              <a:t> </a:t>
            </a:r>
            <a:r>
              <a:rPr lang="en-GB" altLang="es-CR" sz="2400" dirty="0" err="1" smtClean="0">
                <a:latin typeface="Comic Sans MS" panose="030F0702030302020204" pitchFamily="66" charset="0"/>
              </a:rPr>
              <a:t>en</a:t>
            </a:r>
            <a:r>
              <a:rPr lang="en-GB" altLang="es-CR" sz="2400" dirty="0" smtClean="0">
                <a:latin typeface="Comic Sans MS" panose="030F0702030302020204" pitchFamily="66" charset="0"/>
              </a:rPr>
              <a:t> CERN, </a:t>
            </a:r>
            <a:r>
              <a:rPr lang="en-GB" altLang="es-CR" sz="2400" dirty="0" err="1" smtClean="0">
                <a:latin typeface="Comic Sans MS" panose="030F0702030302020204" pitchFamily="66" charset="0"/>
              </a:rPr>
              <a:t>Suiza</a:t>
            </a:r>
            <a:r>
              <a:rPr lang="en-GB" altLang="es-CR" sz="2400" dirty="0" smtClean="0">
                <a:latin typeface="Comic Sans MS" panose="030F0702030302020204" pitchFamily="66" charset="0"/>
              </a:rPr>
              <a:t>, </a:t>
            </a:r>
            <a:r>
              <a:rPr lang="en-GB" altLang="es-CR" sz="2400" dirty="0" err="1" smtClean="0">
                <a:latin typeface="Comic Sans MS" panose="030F0702030302020204" pitchFamily="66" charset="0"/>
              </a:rPr>
              <a:t>por</a:t>
            </a:r>
            <a:r>
              <a:rPr lang="en-GB" altLang="es-CR" sz="2400" dirty="0" smtClean="0">
                <a:latin typeface="Comic Sans MS" panose="030F0702030302020204" pitchFamily="66" charset="0"/>
              </a:rPr>
              <a:t> Tim Berners-Lee.</a:t>
            </a:r>
          </a:p>
          <a:p>
            <a:pPr eaLnBrk="1" hangingPunct="1">
              <a:lnSpc>
                <a:spcPct val="111000"/>
              </a:lnSpc>
              <a:spcBef>
                <a:spcPts val="588"/>
              </a:spcBef>
              <a:buClr>
                <a:srgbClr val="000000"/>
              </a:buClr>
              <a:buSzPct val="48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400" dirty="0" smtClean="0">
                <a:latin typeface="Comic Sans MS" panose="030F0702030302020204" pitchFamily="66" charset="0"/>
              </a:rPr>
              <a:t>(1990) Primer </a:t>
            </a:r>
            <a:r>
              <a:rPr lang="en-GB" altLang="es-CR" sz="2400" dirty="0" smtClean="0">
                <a:solidFill>
                  <a:srgbClr val="FF0000"/>
                </a:solidFill>
                <a:latin typeface="Comic Sans MS" panose="030F0702030302020204" pitchFamily="66" charset="0"/>
              </a:rPr>
              <a:t>browser de Web </a:t>
            </a:r>
            <a:r>
              <a:rPr lang="en-GB" altLang="es-CR" sz="2400" dirty="0" err="1" smtClean="0">
                <a:latin typeface="Comic Sans MS" panose="030F0702030302020204" pitchFamily="66" charset="0"/>
              </a:rPr>
              <a:t>creado</a:t>
            </a:r>
            <a:r>
              <a:rPr lang="en-GB" altLang="es-CR" sz="2400" dirty="0" smtClean="0">
                <a:latin typeface="Comic Sans MS" panose="030F0702030302020204" pitchFamily="66" charset="0"/>
              </a:rPr>
              <a:t> </a:t>
            </a:r>
            <a:r>
              <a:rPr lang="en-GB" altLang="es-CR" sz="2400" dirty="0" err="1" smtClean="0">
                <a:latin typeface="Comic Sans MS" panose="030F0702030302020204" pitchFamily="66" charset="0"/>
              </a:rPr>
              <a:t>por</a:t>
            </a:r>
            <a:r>
              <a:rPr lang="en-GB" altLang="es-CR" sz="2400" dirty="0" smtClean="0">
                <a:latin typeface="Comic Sans MS" panose="030F0702030302020204" pitchFamily="66" charset="0"/>
              </a:rPr>
              <a:t> Tim Berners-Lee</a:t>
            </a:r>
          </a:p>
        </p:txBody>
      </p:sp>
      <p:pic>
        <p:nvPicPr>
          <p:cNvPr id="8090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112" y="1340768"/>
            <a:ext cx="2597100" cy="3483848"/>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uadroTexto 1"/>
          <p:cNvSpPr txBox="1"/>
          <p:nvPr/>
        </p:nvSpPr>
        <p:spPr>
          <a:xfrm>
            <a:off x="611560" y="5709622"/>
            <a:ext cx="6032036" cy="461665"/>
          </a:xfrm>
          <a:prstGeom prst="rect">
            <a:avLst/>
          </a:prstGeom>
          <a:noFill/>
        </p:spPr>
        <p:txBody>
          <a:bodyPr wrap="none" rtlCol="0">
            <a:spAutoFit/>
          </a:bodyPr>
          <a:lstStyle/>
          <a:p>
            <a:r>
              <a:rPr lang="en-US" dirty="0" smtClean="0">
                <a:hlinkClick r:id="rId5"/>
              </a:rPr>
              <a:t>https://es.wikipedia.org/wiki/Tim_Berners-Lee</a:t>
            </a:r>
            <a:r>
              <a:rPr lang="en-US" dirty="0" smtClean="0"/>
              <a:t> </a:t>
            </a:r>
            <a:endParaRPr lang="en-US" dirty="0"/>
          </a:p>
        </p:txBody>
      </p:sp>
    </p:spTree>
  </p:cSld>
  <p:clrMapOvr>
    <a:masterClrMapping/>
  </p:clrMapOvr>
  <p:transition spd="med"/>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1"/>
          <p:cNvSpPr>
            <a:spLocks noGrp="1" noChangeArrowheads="1"/>
          </p:cNvSpPr>
          <p:nvPr>
            <p:ph type="title"/>
          </p:nvPr>
        </p:nvSpPr>
        <p:spPr>
          <a:xfrm>
            <a:off x="207963" y="433388"/>
            <a:ext cx="8721725" cy="814387"/>
          </a:xfrm>
          <a:solidFill>
            <a:schemeClr val="bg1"/>
          </a:solidFill>
        </p:spPr>
        <p:txBody>
          <a:bodyPr lIns="90000" tIns="46800" rIns="90000" bIns="46800"/>
          <a:lstStyle/>
          <a:p>
            <a:pPr eaLnBrk="1" hangingPunct="1">
              <a:lnSpc>
                <a:spcPct val="11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s-CR" b="1" smtClean="0">
                <a:solidFill>
                  <a:schemeClr val="tx1"/>
                </a:solidFill>
                <a:latin typeface="Comic Sans MS" panose="030F0702030302020204" pitchFamily="66" charset="0"/>
              </a:rPr>
              <a:t>La Internet y la WWW</a:t>
            </a:r>
          </a:p>
        </p:txBody>
      </p:sp>
      <p:sp>
        <p:nvSpPr>
          <p:cNvPr id="82947" name="Rectangle 2"/>
          <p:cNvSpPr>
            <a:spLocks noGrp="1" noChangeArrowheads="1"/>
          </p:cNvSpPr>
          <p:nvPr>
            <p:ph type="body" idx="1"/>
          </p:nvPr>
        </p:nvSpPr>
        <p:spPr>
          <a:xfrm>
            <a:off x="101600" y="1824038"/>
            <a:ext cx="5406504" cy="3693194"/>
          </a:xfrm>
        </p:spPr>
        <p:txBody>
          <a:bodyPr lIns="90000" tIns="46800" rIns="90000" bIns="46800"/>
          <a:lstStyle/>
          <a:p>
            <a:pPr eaLnBrk="1" hangingPunct="1">
              <a:lnSpc>
                <a:spcPct val="124000"/>
              </a:lnSpc>
              <a:buClr>
                <a:srgbClr val="000000"/>
              </a:buClr>
              <a:buSzPct val="41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800" dirty="0" smtClean="0">
                <a:latin typeface="Comic Sans MS" panose="030F0702030302020204" pitchFamily="66" charset="0"/>
              </a:rPr>
              <a:t>Marc Andreesen y Eric Bina </a:t>
            </a:r>
            <a:r>
              <a:rPr lang="en-GB" altLang="es-CR" sz="2800" dirty="0" err="1" smtClean="0">
                <a:latin typeface="Comic Sans MS" panose="030F0702030302020204" pitchFamily="66" charset="0"/>
              </a:rPr>
              <a:t>desarrollan</a:t>
            </a:r>
            <a:r>
              <a:rPr lang="en-GB" altLang="es-CR" sz="2800" dirty="0" smtClean="0">
                <a:latin typeface="Comic Sans MS" panose="030F0702030302020204" pitchFamily="66" charset="0"/>
              </a:rPr>
              <a:t> el browser de Web </a:t>
            </a:r>
            <a:r>
              <a:rPr lang="en-GB" altLang="es-CR" sz="2800" dirty="0" smtClean="0">
                <a:solidFill>
                  <a:srgbClr val="FF0000"/>
                </a:solidFill>
                <a:latin typeface="Comic Sans MS" panose="030F0702030302020204" pitchFamily="66" charset="0"/>
              </a:rPr>
              <a:t>Mosaic</a:t>
            </a:r>
            <a:r>
              <a:rPr lang="en-GB" altLang="es-CR" sz="2800" dirty="0" smtClean="0">
                <a:latin typeface="Comic Sans MS" panose="030F0702030302020204" pitchFamily="66" charset="0"/>
              </a:rPr>
              <a:t> </a:t>
            </a:r>
            <a:r>
              <a:rPr lang="en-GB" altLang="es-CR" sz="2800" dirty="0" err="1" smtClean="0">
                <a:latin typeface="Comic Sans MS" panose="030F0702030302020204" pitchFamily="66" charset="0"/>
              </a:rPr>
              <a:t>en</a:t>
            </a:r>
            <a:r>
              <a:rPr lang="en-GB" altLang="es-CR" sz="2800" dirty="0" smtClean="0">
                <a:latin typeface="Comic Sans MS" panose="030F0702030302020204" pitchFamily="66" charset="0"/>
              </a:rPr>
              <a:t> la </a:t>
            </a:r>
            <a:r>
              <a:rPr lang="en-GB" altLang="es-CR" sz="2800" dirty="0" err="1" smtClean="0">
                <a:latin typeface="Comic Sans MS" panose="030F0702030302020204" pitchFamily="66" charset="0"/>
              </a:rPr>
              <a:t>universidad</a:t>
            </a:r>
            <a:r>
              <a:rPr lang="en-GB" altLang="es-CR" sz="2800" dirty="0" smtClean="0">
                <a:latin typeface="Comic Sans MS" panose="030F0702030302020204" pitchFamily="66" charset="0"/>
              </a:rPr>
              <a:t> de Illinois</a:t>
            </a:r>
          </a:p>
          <a:p>
            <a:pPr eaLnBrk="1" hangingPunct="1">
              <a:lnSpc>
                <a:spcPct val="124000"/>
              </a:lnSpc>
              <a:buClr>
                <a:srgbClr val="000000"/>
              </a:buClr>
              <a:buSzPct val="41000"/>
              <a:buFont typeface="Times New Roman" panose="02020603050405020304"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800" dirty="0" smtClean="0">
                <a:latin typeface="Comic Sans MS" panose="030F0702030302020204" pitchFamily="66" charset="0"/>
              </a:rPr>
              <a:t>Marc Andreesen y Jim Clark </a:t>
            </a:r>
            <a:r>
              <a:rPr lang="en-GB" altLang="es-CR" sz="2800" dirty="0" err="1" smtClean="0">
                <a:latin typeface="Comic Sans MS" panose="030F0702030302020204" pitchFamily="66" charset="0"/>
              </a:rPr>
              <a:t>crean</a:t>
            </a:r>
            <a:r>
              <a:rPr lang="en-GB" altLang="es-CR" sz="2800" dirty="0" smtClean="0">
                <a:latin typeface="Comic Sans MS" panose="030F0702030302020204" pitchFamily="66" charset="0"/>
              </a:rPr>
              <a:t> </a:t>
            </a:r>
            <a:r>
              <a:rPr lang="en-GB" altLang="es-CR" sz="2800" dirty="0" smtClean="0">
                <a:solidFill>
                  <a:srgbClr val="FF0000"/>
                </a:solidFill>
                <a:latin typeface="Comic Sans MS" panose="030F0702030302020204" pitchFamily="66" charset="0"/>
              </a:rPr>
              <a:t>Netscape</a:t>
            </a:r>
            <a:r>
              <a:rPr lang="en-GB" altLang="es-CR" sz="2800" dirty="0" smtClean="0">
                <a:latin typeface="Comic Sans MS" panose="030F0702030302020204" pitchFamily="66" charset="0"/>
              </a:rPr>
              <a:t> </a:t>
            </a:r>
            <a:r>
              <a:rPr lang="en-GB" altLang="es-CR" sz="2800" dirty="0" err="1" smtClean="0">
                <a:latin typeface="Comic Sans MS" panose="030F0702030302020204" pitchFamily="66" charset="0"/>
              </a:rPr>
              <a:t>en</a:t>
            </a:r>
            <a:r>
              <a:rPr lang="en-GB" altLang="es-CR" sz="2800" dirty="0" smtClean="0">
                <a:latin typeface="Comic Sans MS" panose="030F0702030302020204" pitchFamily="66" charset="0"/>
              </a:rPr>
              <a:t> 1994</a:t>
            </a:r>
          </a:p>
        </p:txBody>
      </p:sp>
      <p:pic>
        <p:nvPicPr>
          <p:cNvPr id="8294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2120" y="1700808"/>
            <a:ext cx="2593677" cy="2868030"/>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uadroTexto 1"/>
          <p:cNvSpPr txBox="1"/>
          <p:nvPr/>
        </p:nvSpPr>
        <p:spPr>
          <a:xfrm>
            <a:off x="539552" y="5589240"/>
            <a:ext cx="6020431" cy="830997"/>
          </a:xfrm>
          <a:prstGeom prst="rect">
            <a:avLst/>
          </a:prstGeom>
          <a:noFill/>
        </p:spPr>
        <p:txBody>
          <a:bodyPr wrap="none" rtlCol="0">
            <a:spAutoFit/>
          </a:bodyPr>
          <a:lstStyle/>
          <a:p>
            <a:r>
              <a:rPr lang="en-US" dirty="0" smtClean="0">
                <a:hlinkClick r:id="rId5"/>
              </a:rPr>
              <a:t>https://es.wikipedia.org/wiki/Marc_Andreessen</a:t>
            </a:r>
            <a:endParaRPr lang="en-US" dirty="0" smtClean="0"/>
          </a:p>
          <a:p>
            <a:r>
              <a:rPr lang="en-US" dirty="0" smtClean="0">
                <a:hlinkClick r:id="rId6"/>
              </a:rPr>
              <a:t>https://en.wikipedia.org/wiki/Eric_Bina</a:t>
            </a:r>
            <a:r>
              <a:rPr lang="en-US" dirty="0" smtClean="0"/>
              <a:t> </a:t>
            </a:r>
            <a:endParaRPr lang="en-US" dirty="0"/>
          </a:p>
        </p:txBody>
      </p:sp>
    </p:spTree>
  </p:cSld>
  <p:clrMapOvr>
    <a:masterClrMapping/>
  </p:clrMapOvr>
  <p:transition spd="med"/>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noFill/>
        </p:spPr>
        <p:txBody>
          <a:bodyPr/>
          <a:lstStyle/>
          <a:p>
            <a:r>
              <a:rPr lang="en-US" altLang="es-MX" smtClean="0"/>
              <a:t>Generaciones de Computadoras</a:t>
            </a:r>
          </a:p>
        </p:txBody>
      </p:sp>
      <p:sp>
        <p:nvSpPr>
          <p:cNvPr id="43011" name="Rectangle 3"/>
          <p:cNvSpPr>
            <a:spLocks noGrp="1" noChangeArrowheads="1"/>
          </p:cNvSpPr>
          <p:nvPr>
            <p:ph type="body" idx="1"/>
          </p:nvPr>
        </p:nvSpPr>
        <p:spPr>
          <a:noFill/>
        </p:spPr>
        <p:txBody>
          <a:bodyPr/>
          <a:lstStyle/>
          <a:p>
            <a:r>
              <a:rPr lang="en-US" altLang="es-MX" smtClean="0"/>
              <a:t>Primera Generación: 	1951-1958</a:t>
            </a:r>
          </a:p>
          <a:p>
            <a:r>
              <a:rPr lang="en-US" altLang="es-MX" smtClean="0"/>
              <a:t>Segunda Generación: 	1959-1964</a:t>
            </a:r>
          </a:p>
          <a:p>
            <a:r>
              <a:rPr lang="en-US" altLang="es-MX" smtClean="0"/>
              <a:t>Tercera Generación: 	1964-1971</a:t>
            </a:r>
          </a:p>
          <a:p>
            <a:r>
              <a:rPr lang="en-US" altLang="es-MX" smtClean="0"/>
              <a:t>Cuarta Generación: 	1971-a la fecha</a:t>
            </a:r>
          </a:p>
          <a:p>
            <a:r>
              <a:rPr lang="en-US" altLang="es-MX" smtClean="0"/>
              <a:t>Quinta Generación: …</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3010"/>
                                        </p:tgtEl>
                                        <p:attrNameLst>
                                          <p:attrName>style.visibility</p:attrName>
                                        </p:attrNameLst>
                                      </p:cBhvr>
                                      <p:to>
                                        <p:strVal val="visible"/>
                                      </p:to>
                                    </p:set>
                                    <p:anim calcmode="lin" valueType="num">
                                      <p:cBhvr additive="base">
                                        <p:cTn id="7" dur="500" fill="hold"/>
                                        <p:tgtEl>
                                          <p:spTgt spid="43010"/>
                                        </p:tgtEl>
                                        <p:attrNameLst>
                                          <p:attrName>ppt_x</p:attrName>
                                        </p:attrNameLst>
                                      </p:cBhvr>
                                      <p:tavLst>
                                        <p:tav tm="0">
                                          <p:val>
                                            <p:strVal val="0-#ppt_w/2"/>
                                          </p:val>
                                        </p:tav>
                                        <p:tav tm="100000">
                                          <p:val>
                                            <p:strVal val="#ppt_x"/>
                                          </p:val>
                                        </p:tav>
                                      </p:tavLst>
                                    </p:anim>
                                    <p:anim calcmode="lin" valueType="num">
                                      <p:cBhvr additive="base">
                                        <p:cTn id="8" dur="500" fill="hold"/>
                                        <p:tgtEl>
                                          <p:spTgt spid="43010"/>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3011">
                                            <p:txEl>
                                              <p:pRg st="0" end="0"/>
                                            </p:txEl>
                                          </p:spTgt>
                                        </p:tgtEl>
                                        <p:attrNameLst>
                                          <p:attrName>style.visibility</p:attrName>
                                        </p:attrNameLst>
                                      </p:cBhvr>
                                      <p:to>
                                        <p:strVal val="visible"/>
                                      </p:to>
                                    </p:set>
                                    <p:anim calcmode="lin" valueType="num">
                                      <p:cBhvr additive="base">
                                        <p:cTn id="12" dur="500" fill="hold"/>
                                        <p:tgtEl>
                                          <p:spTgt spid="43011">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43011">
                                            <p:txEl>
                                              <p:pRg st="0" end="0"/>
                                            </p:txEl>
                                          </p:spTgt>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43011">
                                            <p:txEl>
                                              <p:pRg st="1" end="1"/>
                                            </p:txEl>
                                          </p:spTgt>
                                        </p:tgtEl>
                                        <p:attrNameLst>
                                          <p:attrName>style.visibility</p:attrName>
                                        </p:attrNameLst>
                                      </p:cBhvr>
                                      <p:to>
                                        <p:strVal val="visible"/>
                                      </p:to>
                                    </p:set>
                                    <p:anim calcmode="lin" valueType="num">
                                      <p:cBhvr additive="base">
                                        <p:cTn id="17" dur="500" fill="hold"/>
                                        <p:tgtEl>
                                          <p:spTgt spid="43011">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43011">
                                            <p:txEl>
                                              <p:pRg st="1" end="1"/>
                                            </p:txEl>
                                          </p:spTgt>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43011">
                                            <p:txEl>
                                              <p:pRg st="2" end="2"/>
                                            </p:txEl>
                                          </p:spTgt>
                                        </p:tgtEl>
                                        <p:attrNameLst>
                                          <p:attrName>style.visibility</p:attrName>
                                        </p:attrNameLst>
                                      </p:cBhvr>
                                      <p:to>
                                        <p:strVal val="visible"/>
                                      </p:to>
                                    </p:set>
                                    <p:anim calcmode="lin" valueType="num">
                                      <p:cBhvr additive="base">
                                        <p:cTn id="22" dur="500" fill="hold"/>
                                        <p:tgtEl>
                                          <p:spTgt spid="43011">
                                            <p:txEl>
                                              <p:pRg st="2" end="2"/>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43011">
                                            <p:txEl>
                                              <p:pRg st="2" end="2"/>
                                            </p:txEl>
                                          </p:spTgt>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43011">
                                            <p:txEl>
                                              <p:pRg st="3" end="3"/>
                                            </p:txEl>
                                          </p:spTgt>
                                        </p:tgtEl>
                                        <p:attrNameLst>
                                          <p:attrName>style.visibility</p:attrName>
                                        </p:attrNameLst>
                                      </p:cBhvr>
                                      <p:to>
                                        <p:strVal val="visible"/>
                                      </p:to>
                                    </p:set>
                                    <p:anim calcmode="lin" valueType="num">
                                      <p:cBhvr additive="base">
                                        <p:cTn id="27" dur="500" fill="hold"/>
                                        <p:tgtEl>
                                          <p:spTgt spid="43011">
                                            <p:txEl>
                                              <p:pRg st="3" end="3"/>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43011">
                                            <p:txEl>
                                              <p:pRg st="3" end="3"/>
                                            </p:txEl>
                                          </p:spTgt>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43011">
                                            <p:txEl>
                                              <p:pRg st="4" end="4"/>
                                            </p:txEl>
                                          </p:spTgt>
                                        </p:tgtEl>
                                        <p:attrNameLst>
                                          <p:attrName>style.visibility</p:attrName>
                                        </p:attrNameLst>
                                      </p:cBhvr>
                                      <p:to>
                                        <p:strVal val="visible"/>
                                      </p:to>
                                    </p:set>
                                    <p:anim calcmode="lin" valueType="num">
                                      <p:cBhvr additive="base">
                                        <p:cTn id="32" dur="500" fill="hold"/>
                                        <p:tgtEl>
                                          <p:spTgt spid="43011">
                                            <p:txEl>
                                              <p:pRg st="4" end="4"/>
                                            </p:txEl>
                                          </p:spTgt>
                                        </p:tgtEl>
                                        <p:attrNameLst>
                                          <p:attrName>ppt_x</p:attrName>
                                        </p:attrNameLst>
                                      </p:cBhvr>
                                      <p:tavLst>
                                        <p:tav tm="0">
                                          <p:val>
                                            <p:strVal val="0-#ppt_w/2"/>
                                          </p:val>
                                        </p:tav>
                                        <p:tav tm="100000">
                                          <p:val>
                                            <p:strVal val="#ppt_x"/>
                                          </p:val>
                                        </p:tav>
                                      </p:tavLst>
                                    </p:anim>
                                    <p:anim calcmode="lin" valueType="num">
                                      <p:cBhvr additive="base">
                                        <p:cTn id="33" dur="500" fill="hold"/>
                                        <p:tgtEl>
                                          <p:spTgt spid="4301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autoUpdateAnimBg="0"/>
      <p:bldP spid="43011" grpId="0" build="p" autoUpdateAnimBg="0" advAuto="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107950" y="320675"/>
            <a:ext cx="8712200" cy="1431925"/>
          </a:xfrm>
          <a:noFill/>
        </p:spPr>
        <p:txBody>
          <a:bodyPr/>
          <a:lstStyle/>
          <a:p>
            <a:r>
              <a:rPr lang="en-US" altLang="es-MX" smtClean="0"/>
              <a:t>Primera Generación: 1951-1958)</a:t>
            </a:r>
          </a:p>
        </p:txBody>
      </p:sp>
      <p:pic>
        <p:nvPicPr>
          <p:cNvPr id="45059" name="Picture 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3573463"/>
            <a:ext cx="2974975" cy="2230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060" name="Rectangle 4"/>
          <p:cNvSpPr>
            <a:spLocks noGrp="1" noChangeArrowheads="1"/>
          </p:cNvSpPr>
          <p:nvPr>
            <p:ph type="body" idx="1"/>
          </p:nvPr>
        </p:nvSpPr>
        <p:spPr>
          <a:xfrm>
            <a:off x="441325" y="1752600"/>
            <a:ext cx="4876800" cy="4572000"/>
          </a:xfrm>
          <a:noFill/>
        </p:spPr>
        <p:txBody>
          <a:bodyPr/>
          <a:lstStyle/>
          <a:p>
            <a:r>
              <a:rPr lang="en-US" altLang="es-MX" smtClean="0"/>
              <a:t>Emplearon bulbos para procesar información.</a:t>
            </a:r>
          </a:p>
          <a:p>
            <a:r>
              <a:rPr lang="en-US" altLang="es-MX" smtClean="0"/>
              <a:t>Se ingresaban datos en código especial</a:t>
            </a:r>
          </a:p>
          <a:p>
            <a:r>
              <a:rPr lang="en-US" altLang="es-MX" smtClean="0"/>
              <a:t>Usaban tarjetas perforadas</a:t>
            </a:r>
          </a:p>
          <a:p>
            <a:r>
              <a:rPr lang="en-US" altLang="es-MX" smtClean="0"/>
              <a:t>Se utilizaron para el Censo 1950</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5058"/>
                                        </p:tgtEl>
                                        <p:attrNameLst>
                                          <p:attrName>style.visibility</p:attrName>
                                        </p:attrNameLst>
                                      </p:cBhvr>
                                      <p:to>
                                        <p:strVal val="visible"/>
                                      </p:to>
                                    </p:set>
                                    <p:anim calcmode="lin" valueType="num">
                                      <p:cBhvr additive="base">
                                        <p:cTn id="7" dur="500" fill="hold"/>
                                        <p:tgtEl>
                                          <p:spTgt spid="45058"/>
                                        </p:tgtEl>
                                        <p:attrNameLst>
                                          <p:attrName>ppt_x</p:attrName>
                                        </p:attrNameLst>
                                      </p:cBhvr>
                                      <p:tavLst>
                                        <p:tav tm="0">
                                          <p:val>
                                            <p:strVal val="0-#ppt_w/2"/>
                                          </p:val>
                                        </p:tav>
                                        <p:tav tm="100000">
                                          <p:val>
                                            <p:strVal val="#ppt_x"/>
                                          </p:val>
                                        </p:tav>
                                      </p:tavLst>
                                    </p:anim>
                                    <p:anim calcmode="lin" valueType="num">
                                      <p:cBhvr additive="base">
                                        <p:cTn id="8" dur="500" fill="hold"/>
                                        <p:tgtEl>
                                          <p:spTgt spid="45058"/>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5060">
                                            <p:txEl>
                                              <p:pRg st="0" end="0"/>
                                            </p:txEl>
                                          </p:spTgt>
                                        </p:tgtEl>
                                        <p:attrNameLst>
                                          <p:attrName>style.visibility</p:attrName>
                                        </p:attrNameLst>
                                      </p:cBhvr>
                                      <p:to>
                                        <p:strVal val="visible"/>
                                      </p:to>
                                    </p:set>
                                    <p:anim calcmode="lin" valueType="num">
                                      <p:cBhvr additive="base">
                                        <p:cTn id="12" dur="500" fill="hold"/>
                                        <p:tgtEl>
                                          <p:spTgt spid="45060">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45060">
                                            <p:txEl>
                                              <p:pRg st="0" end="0"/>
                                            </p:txEl>
                                          </p:spTgt>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45060">
                                            <p:txEl>
                                              <p:pRg st="1" end="1"/>
                                            </p:txEl>
                                          </p:spTgt>
                                        </p:tgtEl>
                                        <p:attrNameLst>
                                          <p:attrName>style.visibility</p:attrName>
                                        </p:attrNameLst>
                                      </p:cBhvr>
                                      <p:to>
                                        <p:strVal val="visible"/>
                                      </p:to>
                                    </p:set>
                                    <p:anim calcmode="lin" valueType="num">
                                      <p:cBhvr additive="base">
                                        <p:cTn id="17" dur="500" fill="hold"/>
                                        <p:tgtEl>
                                          <p:spTgt spid="45060">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45060">
                                            <p:txEl>
                                              <p:pRg st="1" end="1"/>
                                            </p:txEl>
                                          </p:spTgt>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45060">
                                            <p:txEl>
                                              <p:pRg st="2" end="2"/>
                                            </p:txEl>
                                          </p:spTgt>
                                        </p:tgtEl>
                                        <p:attrNameLst>
                                          <p:attrName>style.visibility</p:attrName>
                                        </p:attrNameLst>
                                      </p:cBhvr>
                                      <p:to>
                                        <p:strVal val="visible"/>
                                      </p:to>
                                    </p:set>
                                    <p:anim calcmode="lin" valueType="num">
                                      <p:cBhvr additive="base">
                                        <p:cTn id="22" dur="500" fill="hold"/>
                                        <p:tgtEl>
                                          <p:spTgt spid="45060">
                                            <p:txEl>
                                              <p:pRg st="2" end="2"/>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45060">
                                            <p:txEl>
                                              <p:pRg st="2" end="2"/>
                                            </p:txEl>
                                          </p:spTgt>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45060">
                                            <p:txEl>
                                              <p:pRg st="3" end="3"/>
                                            </p:txEl>
                                          </p:spTgt>
                                        </p:tgtEl>
                                        <p:attrNameLst>
                                          <p:attrName>style.visibility</p:attrName>
                                        </p:attrNameLst>
                                      </p:cBhvr>
                                      <p:to>
                                        <p:strVal val="visible"/>
                                      </p:to>
                                    </p:set>
                                    <p:anim calcmode="lin" valueType="num">
                                      <p:cBhvr additive="base">
                                        <p:cTn id="27" dur="500" fill="hold"/>
                                        <p:tgtEl>
                                          <p:spTgt spid="45060">
                                            <p:txEl>
                                              <p:pRg st="3" end="3"/>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45060">
                                            <p:txEl>
                                              <p:pRg st="3" end="3"/>
                                            </p:txEl>
                                          </p:spTgt>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2500"/>
                            </p:stCondLst>
                            <p:childTnLst>
                              <p:par>
                                <p:cTn id="30" presetID="2" presetClass="entr" presetSubtype="8" fill="hold" nodeType="afterEffect">
                                  <p:stCondLst>
                                    <p:cond delay="0"/>
                                  </p:stCondLst>
                                  <p:childTnLst>
                                    <p:set>
                                      <p:cBhvr>
                                        <p:cTn id="31" dur="1" fill="hold">
                                          <p:stCondLst>
                                            <p:cond delay="0"/>
                                          </p:stCondLst>
                                        </p:cTn>
                                        <p:tgtEl>
                                          <p:spTgt spid="45059"/>
                                        </p:tgtEl>
                                        <p:attrNameLst>
                                          <p:attrName>style.visibility</p:attrName>
                                        </p:attrNameLst>
                                      </p:cBhvr>
                                      <p:to>
                                        <p:strVal val="visible"/>
                                      </p:to>
                                    </p:set>
                                    <p:anim calcmode="lin" valueType="num">
                                      <p:cBhvr additive="base">
                                        <p:cTn id="32" dur="500" fill="hold"/>
                                        <p:tgtEl>
                                          <p:spTgt spid="45059"/>
                                        </p:tgtEl>
                                        <p:attrNameLst>
                                          <p:attrName>ppt_x</p:attrName>
                                        </p:attrNameLst>
                                      </p:cBhvr>
                                      <p:tavLst>
                                        <p:tav tm="0">
                                          <p:val>
                                            <p:strVal val="0-#ppt_w/2"/>
                                          </p:val>
                                        </p:tav>
                                        <p:tav tm="100000">
                                          <p:val>
                                            <p:strVal val="#ppt_x"/>
                                          </p:val>
                                        </p:tav>
                                      </p:tavLst>
                                    </p:anim>
                                    <p:anim calcmode="lin" valueType="num">
                                      <p:cBhvr additive="base">
                                        <p:cTn id="33" dur="500" fill="hold"/>
                                        <p:tgtEl>
                                          <p:spTgt spid="450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autoUpdateAnimBg="0"/>
      <p:bldP spid="45060" grpId="0" build="p" autoUpdateAnimBg="0" advAuto="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Date Placeholder 3"/>
          <p:cNvSpPr>
            <a:spLocks noGrp="1"/>
          </p:cNvSpPr>
          <p:nvPr>
            <p:ph type="dt" sz="quarter" idx="10"/>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37085611-18C4-460A-8069-9E913F5C3059}" type="datetime1">
              <a:rPr lang="es-ES" altLang="es-CR" sz="1400" smtClean="0">
                <a:latin typeface="Times New Roman" panose="02020603050405020304" pitchFamily="18" charset="0"/>
              </a:rPr>
              <a:pPr>
                <a:spcBef>
                  <a:spcPct val="0"/>
                </a:spcBef>
                <a:buClrTx/>
                <a:buSzTx/>
                <a:buFontTx/>
                <a:buNone/>
              </a:pPr>
              <a:t>08/03/2023</a:t>
            </a:fld>
            <a:endParaRPr lang="es-ES" altLang="es-CR" sz="1400" smtClean="0">
              <a:latin typeface="Times New Roman" panose="02020603050405020304" pitchFamily="18" charset="0"/>
            </a:endParaRPr>
          </a:p>
        </p:txBody>
      </p:sp>
      <p:sp>
        <p:nvSpPr>
          <p:cNvPr id="89091" name="Footer Placeholder 4"/>
          <p:cNvSpPr>
            <a:spLocks noGrp="1"/>
          </p:cNvSpPr>
          <p:nvPr>
            <p:ph type="ftr" sz="quarter" idx="11"/>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r>
              <a:rPr lang="es-ES" altLang="es-CR" sz="1400" dirty="0" smtClean="0">
                <a:latin typeface="Times New Roman" panose="02020603050405020304" pitchFamily="18" charset="0"/>
              </a:rPr>
              <a:t>M. Sc. Sander Pacheco Araya</a:t>
            </a:r>
          </a:p>
        </p:txBody>
      </p:sp>
      <p:sp>
        <p:nvSpPr>
          <p:cNvPr id="89092" name="Slide Number Placeholder 5"/>
          <p:cNvSpPr>
            <a:spLocks noGrp="1"/>
          </p:cNvSpPr>
          <p:nvPr>
            <p:ph type="sldNum" sz="quarter" idx="12"/>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0ACB2DB6-87C7-4628-9AE7-EA385DB0119A}" type="slidenum">
              <a:rPr lang="es-ES" altLang="es-CR" sz="1400" smtClean="0">
                <a:latin typeface="Times New Roman" panose="02020603050405020304" pitchFamily="18" charset="0"/>
              </a:rPr>
              <a:pPr>
                <a:spcBef>
                  <a:spcPct val="0"/>
                </a:spcBef>
                <a:buClrTx/>
                <a:buSzTx/>
                <a:buFontTx/>
                <a:buNone/>
              </a:pPr>
              <a:t>36</a:t>
            </a:fld>
            <a:endParaRPr lang="es-ES" altLang="es-CR" sz="1400" smtClean="0">
              <a:latin typeface="Times New Roman" panose="02020603050405020304" pitchFamily="18" charset="0"/>
            </a:endParaRPr>
          </a:p>
        </p:txBody>
      </p:sp>
      <p:sp>
        <p:nvSpPr>
          <p:cNvPr id="89093" name="Rectangle 1026"/>
          <p:cNvSpPr>
            <a:spLocks noGrp="1" noChangeArrowheads="1"/>
          </p:cNvSpPr>
          <p:nvPr>
            <p:ph type="title"/>
          </p:nvPr>
        </p:nvSpPr>
        <p:spPr>
          <a:xfrm>
            <a:off x="304800" y="304800"/>
            <a:ext cx="7467600" cy="762000"/>
          </a:xfrm>
        </p:spPr>
        <p:txBody>
          <a:bodyPr/>
          <a:lstStyle/>
          <a:p>
            <a:pPr eaLnBrk="1" hangingPunct="1"/>
            <a:r>
              <a:rPr lang="es-ES" altLang="es-CR" b="1" smtClean="0">
                <a:latin typeface="Arial" panose="020B0604020202020204" pitchFamily="34" charset="0"/>
                <a:cs typeface="Times New Roman" panose="02020603050405020304" pitchFamily="18" charset="0"/>
              </a:rPr>
              <a:t>Primera Generación</a:t>
            </a:r>
            <a:endParaRPr lang="es-ES" altLang="es-CR" smtClean="0">
              <a:cs typeface="Times New Roman" panose="02020603050405020304" pitchFamily="18" charset="0"/>
            </a:endParaRPr>
          </a:p>
        </p:txBody>
      </p:sp>
      <p:sp>
        <p:nvSpPr>
          <p:cNvPr id="89094" name="Rectangle 1027"/>
          <p:cNvSpPr>
            <a:spLocks noGrp="1" noChangeArrowheads="1"/>
          </p:cNvSpPr>
          <p:nvPr>
            <p:ph type="body" idx="1"/>
          </p:nvPr>
        </p:nvSpPr>
        <p:spPr>
          <a:xfrm>
            <a:off x="228600" y="1371600"/>
            <a:ext cx="7543800" cy="4114800"/>
          </a:xfrm>
        </p:spPr>
        <p:txBody>
          <a:bodyPr/>
          <a:lstStyle/>
          <a:p>
            <a:pPr algn="just" eaLnBrk="1" hangingPunct="1"/>
            <a:r>
              <a:rPr lang="es-ES" altLang="es-CR" smtClean="0">
                <a:cs typeface="Times New Roman" panose="02020603050405020304" pitchFamily="18" charset="0"/>
              </a:rPr>
              <a:t>Esta generación abarco la década de los cincuenta. Y se conoce como la primera generación. Estas máquinas tenían las siguientes características:</a:t>
            </a:r>
          </a:p>
          <a:p>
            <a:pPr lvl="1" algn="just" eaLnBrk="1" hangingPunct="1">
              <a:buFont typeface="Wingdings" panose="05000000000000000000" pitchFamily="2" charset="2"/>
              <a:buChar char="ü"/>
            </a:pPr>
            <a:r>
              <a:rPr lang="es-ES" altLang="es-CR" b="1" smtClean="0"/>
              <a:t>Estas máquinas estaban construidas por medio de tubos de vacío. </a:t>
            </a:r>
          </a:p>
          <a:p>
            <a:pPr lvl="1" algn="just" eaLnBrk="1" hangingPunct="1">
              <a:buFont typeface="Wingdings" panose="05000000000000000000" pitchFamily="2" charset="2"/>
              <a:buChar char="ü"/>
            </a:pPr>
            <a:r>
              <a:rPr lang="es-ES" altLang="es-CR" b="1" smtClean="0"/>
              <a:t>Eran programadas en lenguaje de máquina. </a:t>
            </a:r>
          </a:p>
          <a:p>
            <a:pPr eaLnBrk="1" hangingPunct="1"/>
            <a:endParaRPr lang="es-ES" altLang="es-CR"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Date Placeholder 3"/>
          <p:cNvSpPr>
            <a:spLocks noGrp="1"/>
          </p:cNvSpPr>
          <p:nvPr>
            <p:ph type="dt" sz="quarter" idx="10"/>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9C8813FA-4ECB-4CE6-BFBA-440F284CD7E2}" type="datetime1">
              <a:rPr lang="es-ES" altLang="es-CR" sz="1400" smtClean="0">
                <a:latin typeface="Times New Roman" panose="02020603050405020304" pitchFamily="18" charset="0"/>
              </a:rPr>
              <a:pPr>
                <a:spcBef>
                  <a:spcPct val="0"/>
                </a:spcBef>
                <a:buClrTx/>
                <a:buSzTx/>
                <a:buFontTx/>
                <a:buNone/>
              </a:pPr>
              <a:t>08/03/2023</a:t>
            </a:fld>
            <a:endParaRPr lang="es-ES" altLang="es-CR" sz="1400" smtClean="0">
              <a:latin typeface="Times New Roman" panose="02020603050405020304" pitchFamily="18" charset="0"/>
            </a:endParaRPr>
          </a:p>
        </p:txBody>
      </p:sp>
      <p:sp>
        <p:nvSpPr>
          <p:cNvPr id="90115" name="Footer Placeholder 4"/>
          <p:cNvSpPr>
            <a:spLocks noGrp="1"/>
          </p:cNvSpPr>
          <p:nvPr>
            <p:ph type="ftr" sz="quarter" idx="11"/>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r>
              <a:rPr lang="es-ES" altLang="es-CR" sz="1400" dirty="0" smtClean="0">
                <a:latin typeface="Times New Roman" panose="02020603050405020304" pitchFamily="18" charset="0"/>
              </a:rPr>
              <a:t>M. Sc. Sander Pacheco Araya</a:t>
            </a:r>
          </a:p>
        </p:txBody>
      </p:sp>
      <p:sp>
        <p:nvSpPr>
          <p:cNvPr id="90116" name="Slide Number Placeholder 5"/>
          <p:cNvSpPr>
            <a:spLocks noGrp="1"/>
          </p:cNvSpPr>
          <p:nvPr>
            <p:ph type="sldNum" sz="quarter" idx="12"/>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299683B4-6502-47D1-9CF8-6FC889CD85A0}" type="slidenum">
              <a:rPr lang="es-ES" altLang="es-CR" sz="1400" smtClean="0">
                <a:latin typeface="Times New Roman" panose="02020603050405020304" pitchFamily="18" charset="0"/>
              </a:rPr>
              <a:pPr>
                <a:spcBef>
                  <a:spcPct val="0"/>
                </a:spcBef>
                <a:buClrTx/>
                <a:buSzTx/>
                <a:buFontTx/>
                <a:buNone/>
              </a:pPr>
              <a:t>37</a:t>
            </a:fld>
            <a:endParaRPr lang="es-ES" altLang="es-CR" sz="1400" smtClean="0">
              <a:latin typeface="Times New Roman" panose="02020603050405020304" pitchFamily="18" charset="0"/>
            </a:endParaRPr>
          </a:p>
        </p:txBody>
      </p:sp>
      <p:sp>
        <p:nvSpPr>
          <p:cNvPr id="90117" name="Rectangle 2"/>
          <p:cNvSpPr>
            <a:spLocks noGrp="1" noChangeArrowheads="1"/>
          </p:cNvSpPr>
          <p:nvPr>
            <p:ph type="title"/>
          </p:nvPr>
        </p:nvSpPr>
        <p:spPr>
          <a:xfrm>
            <a:off x="228600" y="304800"/>
            <a:ext cx="7467600" cy="762000"/>
          </a:xfrm>
        </p:spPr>
        <p:txBody>
          <a:bodyPr/>
          <a:lstStyle/>
          <a:p>
            <a:pPr eaLnBrk="1" hangingPunct="1"/>
            <a:r>
              <a:rPr lang="es-ES" altLang="es-CR" b="1" smtClean="0">
                <a:latin typeface="Arial" panose="020B0604020202020204" pitchFamily="34" charset="0"/>
                <a:cs typeface="Times New Roman" panose="02020603050405020304" pitchFamily="18" charset="0"/>
              </a:rPr>
              <a:t>Primera Generación</a:t>
            </a:r>
          </a:p>
        </p:txBody>
      </p:sp>
      <p:sp>
        <p:nvSpPr>
          <p:cNvPr id="90118" name="Rectangle 3"/>
          <p:cNvSpPr>
            <a:spLocks noGrp="1" noChangeArrowheads="1"/>
          </p:cNvSpPr>
          <p:nvPr>
            <p:ph type="body" idx="1"/>
          </p:nvPr>
        </p:nvSpPr>
        <p:spPr>
          <a:xfrm>
            <a:off x="228600" y="1371600"/>
            <a:ext cx="7543800" cy="4114800"/>
          </a:xfrm>
        </p:spPr>
        <p:txBody>
          <a:bodyPr/>
          <a:lstStyle/>
          <a:p>
            <a:pPr algn="just" eaLnBrk="1" hangingPunct="1">
              <a:lnSpc>
                <a:spcPct val="90000"/>
              </a:lnSpc>
            </a:pPr>
            <a:r>
              <a:rPr lang="es-ES" altLang="es-CR" sz="2800" dirty="0" smtClean="0">
                <a:cs typeface="Times New Roman" panose="02020603050405020304" pitchFamily="18" charset="0"/>
              </a:rPr>
              <a:t>En 1951 aparece la UNIVAC (</a:t>
            </a:r>
            <a:r>
              <a:rPr lang="es-ES_tradnl" altLang="es-CR" sz="2800" dirty="0" smtClean="0">
                <a:cs typeface="Times New Roman" panose="02020603050405020304" pitchFamily="18" charset="0"/>
              </a:rPr>
              <a:t>U</a:t>
            </a:r>
            <a:r>
              <a:rPr lang="es-ES" altLang="es-CR" sz="2800" dirty="0" err="1" smtClean="0">
                <a:cs typeface="Times New Roman" panose="02020603050405020304" pitchFamily="18" charset="0"/>
              </a:rPr>
              <a:t>NIVersA</a:t>
            </a:r>
            <a:r>
              <a:rPr lang="es-ES_tradnl" altLang="es-CR" sz="2800" dirty="0" smtClean="0">
                <a:cs typeface="Times New Roman" panose="02020603050405020304" pitchFamily="18" charset="0"/>
              </a:rPr>
              <a:t>l</a:t>
            </a:r>
            <a:r>
              <a:rPr lang="es-ES" altLang="es-CR" sz="2800" dirty="0" smtClean="0">
                <a:cs typeface="Times New Roman" panose="02020603050405020304" pitchFamily="18" charset="0"/>
              </a:rPr>
              <a:t> </a:t>
            </a:r>
            <a:r>
              <a:rPr lang="es-ES" altLang="es-CR" sz="2800" dirty="0" err="1" smtClean="0">
                <a:cs typeface="Times New Roman" panose="02020603050405020304" pitchFamily="18" charset="0"/>
              </a:rPr>
              <a:t>Computer</a:t>
            </a:r>
            <a:r>
              <a:rPr lang="es-ES" altLang="es-CR" sz="2800" dirty="0" smtClean="0">
                <a:cs typeface="Times New Roman" panose="02020603050405020304" pitchFamily="18" charset="0"/>
              </a:rPr>
              <a:t>), fue la primera computadora comercial, que disponía de mil palabras de memoria central y podían leer cintas magnéticas, se utilizó para procesar el censo de 1950 en los Estados Unidos.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Date Placeholder 3"/>
          <p:cNvSpPr>
            <a:spLocks noGrp="1"/>
          </p:cNvSpPr>
          <p:nvPr>
            <p:ph type="dt" sz="quarter" idx="10"/>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660ADC2A-B981-4BB4-87B3-4D58F2E5E3E6}" type="datetime1">
              <a:rPr lang="es-ES" altLang="es-CR" sz="1400" smtClean="0">
                <a:latin typeface="Times New Roman" panose="02020603050405020304" pitchFamily="18" charset="0"/>
              </a:rPr>
              <a:pPr>
                <a:spcBef>
                  <a:spcPct val="0"/>
                </a:spcBef>
                <a:buClrTx/>
                <a:buSzTx/>
                <a:buFontTx/>
                <a:buNone/>
              </a:pPr>
              <a:t>08/03/2023</a:t>
            </a:fld>
            <a:endParaRPr lang="es-ES" altLang="es-CR" sz="1400" smtClean="0">
              <a:latin typeface="Times New Roman" panose="02020603050405020304" pitchFamily="18" charset="0"/>
            </a:endParaRPr>
          </a:p>
        </p:txBody>
      </p:sp>
      <p:sp>
        <p:nvSpPr>
          <p:cNvPr id="91139" name="Footer Placeholder 4"/>
          <p:cNvSpPr>
            <a:spLocks noGrp="1"/>
          </p:cNvSpPr>
          <p:nvPr>
            <p:ph type="ftr" sz="quarter" idx="11"/>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r>
              <a:rPr lang="es-ES" altLang="es-CR" sz="1400" smtClean="0">
                <a:latin typeface="Times New Roman" panose="02020603050405020304" pitchFamily="18" charset="0"/>
              </a:rPr>
              <a:t>M. Sc. Sanders Pacheco Araya</a:t>
            </a:r>
          </a:p>
        </p:txBody>
      </p:sp>
      <p:sp>
        <p:nvSpPr>
          <p:cNvPr id="91140" name="Slide Number Placeholder 5"/>
          <p:cNvSpPr>
            <a:spLocks noGrp="1"/>
          </p:cNvSpPr>
          <p:nvPr>
            <p:ph type="sldNum" sz="quarter" idx="12"/>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F30B448D-913B-4045-82D3-3DFFFAD18D21}" type="slidenum">
              <a:rPr lang="es-ES" altLang="es-CR" sz="1400" smtClean="0">
                <a:latin typeface="Times New Roman" panose="02020603050405020304" pitchFamily="18" charset="0"/>
              </a:rPr>
              <a:pPr>
                <a:spcBef>
                  <a:spcPct val="0"/>
                </a:spcBef>
                <a:buClrTx/>
                <a:buSzTx/>
                <a:buFontTx/>
                <a:buNone/>
              </a:pPr>
              <a:t>38</a:t>
            </a:fld>
            <a:endParaRPr lang="es-ES" altLang="es-CR" sz="1400" smtClean="0">
              <a:latin typeface="Times New Roman" panose="02020603050405020304" pitchFamily="18" charset="0"/>
            </a:endParaRPr>
          </a:p>
        </p:txBody>
      </p:sp>
      <p:sp>
        <p:nvSpPr>
          <p:cNvPr id="91141" name="Rectangle 2"/>
          <p:cNvSpPr>
            <a:spLocks noGrp="1" noChangeArrowheads="1"/>
          </p:cNvSpPr>
          <p:nvPr>
            <p:ph type="title"/>
          </p:nvPr>
        </p:nvSpPr>
        <p:spPr>
          <a:xfrm>
            <a:off x="228600" y="0"/>
            <a:ext cx="7467600" cy="762000"/>
          </a:xfrm>
        </p:spPr>
        <p:txBody>
          <a:bodyPr/>
          <a:lstStyle/>
          <a:p>
            <a:pPr eaLnBrk="1" hangingPunct="1"/>
            <a:r>
              <a:rPr lang="es-ES" altLang="es-CR" b="1" smtClean="0">
                <a:latin typeface="Arial" panose="020B0604020202020204" pitchFamily="34" charset="0"/>
                <a:cs typeface="Times New Roman" panose="02020603050405020304" pitchFamily="18" charset="0"/>
              </a:rPr>
              <a:t>Primera Generación</a:t>
            </a:r>
          </a:p>
        </p:txBody>
      </p:sp>
      <p:sp>
        <p:nvSpPr>
          <p:cNvPr id="91142" name="Rectangle 3"/>
          <p:cNvSpPr>
            <a:spLocks noGrp="1" noChangeArrowheads="1"/>
          </p:cNvSpPr>
          <p:nvPr>
            <p:ph type="body" idx="1"/>
          </p:nvPr>
        </p:nvSpPr>
        <p:spPr>
          <a:xfrm>
            <a:off x="228600" y="838200"/>
            <a:ext cx="7543800" cy="4114800"/>
          </a:xfrm>
        </p:spPr>
        <p:txBody>
          <a:bodyPr/>
          <a:lstStyle/>
          <a:p>
            <a:pPr algn="just" eaLnBrk="1" hangingPunct="1">
              <a:lnSpc>
                <a:spcPct val="90000"/>
              </a:lnSpc>
            </a:pPr>
            <a:r>
              <a:rPr lang="es-ES" altLang="es-CR" sz="2000" b="1" smtClean="0">
                <a:cs typeface="Times New Roman" panose="02020603050405020304" pitchFamily="18" charset="0"/>
              </a:rPr>
              <a:t>IBM</a:t>
            </a:r>
            <a:r>
              <a:rPr lang="es-ES_tradnl" altLang="es-CR" sz="2000" b="1" smtClean="0">
                <a:cs typeface="Times New Roman" panose="02020603050405020304" pitchFamily="18" charset="0"/>
              </a:rPr>
              <a:t> </a:t>
            </a:r>
            <a:r>
              <a:rPr lang="es-ES" altLang="es-CR" sz="2000" b="1" smtClean="0">
                <a:cs typeface="Times New Roman" panose="02020603050405020304" pitchFamily="18" charset="0"/>
              </a:rPr>
              <a:t>desarrolló la </a:t>
            </a:r>
            <a:r>
              <a:rPr lang="es-ES" altLang="es-CR" sz="2000" b="1" i="1" smtClean="0">
                <a:cs typeface="Times New Roman" panose="02020603050405020304" pitchFamily="18" charset="0"/>
              </a:rPr>
              <a:t>IBM 701</a:t>
            </a:r>
            <a:r>
              <a:rPr lang="es-ES" altLang="es-CR" sz="2000" b="1" smtClean="0">
                <a:cs typeface="Times New Roman" panose="02020603050405020304" pitchFamily="18" charset="0"/>
              </a:rPr>
              <a:t> de la cual se entregaron 18 unidades entre 1953 y 1957.</a:t>
            </a:r>
          </a:p>
          <a:p>
            <a:pPr algn="just" eaLnBrk="1" hangingPunct="1">
              <a:lnSpc>
                <a:spcPct val="90000"/>
              </a:lnSpc>
            </a:pPr>
            <a:r>
              <a:rPr lang="es-ES" altLang="es-CR" sz="2000" b="1" smtClean="0">
                <a:cs typeface="Times New Roman" panose="02020603050405020304" pitchFamily="18" charset="0"/>
              </a:rPr>
              <a:t>Posteriormente, la compañía Remington Rand fabricó el modelo 1103, que competía con la 701 en el campo científico, por lo que la IBM desarrollo la 702, la cual presentó problemas en memoria, debido a esto no duró en el mercado.</a:t>
            </a:r>
          </a:p>
          <a:p>
            <a:pPr algn="just" eaLnBrk="1" hangingPunct="1">
              <a:lnSpc>
                <a:spcPct val="90000"/>
              </a:lnSpc>
            </a:pPr>
            <a:r>
              <a:rPr lang="es-ES" altLang="es-CR" sz="2000" b="1" smtClean="0">
                <a:cs typeface="Times New Roman" panose="02020603050405020304" pitchFamily="18" charset="0"/>
              </a:rPr>
              <a:t>La computadora más exitosa de la primera generación fue la IBM 650, de la cual se produjeron varios cientos.</a:t>
            </a:r>
            <a:r>
              <a:rPr lang="es-ES_tradnl" altLang="es-CR" sz="2000" b="1" smtClean="0">
                <a:cs typeface="Times New Roman" panose="02020603050405020304" pitchFamily="18" charset="0"/>
              </a:rPr>
              <a:t> </a:t>
            </a:r>
            <a:r>
              <a:rPr lang="es-ES" altLang="es-CR" sz="2000" b="1" smtClean="0">
                <a:cs typeface="Times New Roman" panose="02020603050405020304" pitchFamily="18" charset="0"/>
              </a:rPr>
              <a:t>Esta computadora que usaba un esquema de memoria secundaria llamado tambor magnético, que es el antecesor de los discos actuales.</a:t>
            </a:r>
          </a:p>
          <a:p>
            <a:pPr algn="just" eaLnBrk="1" hangingPunct="1">
              <a:lnSpc>
                <a:spcPct val="90000"/>
              </a:lnSpc>
            </a:pPr>
            <a:r>
              <a:rPr lang="es-ES" altLang="es-CR" sz="2000" b="1" smtClean="0">
                <a:cs typeface="Times New Roman" panose="02020603050405020304" pitchFamily="18" charset="0"/>
              </a:rPr>
              <a:t>Otros modelos de computadora que se pueden situar en los inicios de la segunda generación son: la UNIVAC 80 y 90, las IBM 704 y 709, Burroughs 220 y UNIVAC 1105.</a:t>
            </a:r>
          </a:p>
          <a:p>
            <a:pPr eaLnBrk="1" hangingPunct="1">
              <a:lnSpc>
                <a:spcPct val="90000"/>
              </a:lnSpc>
            </a:pPr>
            <a:endParaRPr lang="es-ES" altLang="es-CR" sz="2000" b="1"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Date Placeholder 3"/>
          <p:cNvSpPr>
            <a:spLocks noGrp="1"/>
          </p:cNvSpPr>
          <p:nvPr>
            <p:ph type="dt" sz="quarter" idx="10"/>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608B80E8-1E1F-4149-88B9-AED7FCC5D50C}" type="datetime1">
              <a:rPr lang="es-ES" altLang="es-CR" sz="1400" smtClean="0">
                <a:latin typeface="Times New Roman" panose="02020603050405020304" pitchFamily="18" charset="0"/>
              </a:rPr>
              <a:pPr>
                <a:spcBef>
                  <a:spcPct val="0"/>
                </a:spcBef>
                <a:buClrTx/>
                <a:buSzTx/>
                <a:buFontTx/>
                <a:buNone/>
              </a:pPr>
              <a:t>08/03/2023</a:t>
            </a:fld>
            <a:endParaRPr lang="es-ES" altLang="es-CR" sz="1400" smtClean="0">
              <a:latin typeface="Times New Roman" panose="02020603050405020304" pitchFamily="18" charset="0"/>
            </a:endParaRPr>
          </a:p>
        </p:txBody>
      </p:sp>
      <p:sp>
        <p:nvSpPr>
          <p:cNvPr id="57347" name="Footer Placeholder 4"/>
          <p:cNvSpPr>
            <a:spLocks noGrp="1"/>
          </p:cNvSpPr>
          <p:nvPr>
            <p:ph type="ftr" sz="quarter" idx="11"/>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r>
              <a:rPr lang="es-ES" altLang="es-CR" sz="1400" smtClean="0">
                <a:latin typeface="Times New Roman" panose="02020603050405020304" pitchFamily="18" charset="0"/>
              </a:rPr>
              <a:t>M. Sc. Sanders Pacheco Araya</a:t>
            </a:r>
          </a:p>
        </p:txBody>
      </p:sp>
      <p:sp>
        <p:nvSpPr>
          <p:cNvPr id="57348" name="Slide Number Placeholder 5"/>
          <p:cNvSpPr>
            <a:spLocks noGrp="1"/>
          </p:cNvSpPr>
          <p:nvPr>
            <p:ph type="sldNum" sz="quarter" idx="12"/>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DC1421FE-C67A-4002-8178-5B3B6E3703C2}" type="slidenum">
              <a:rPr lang="es-ES" altLang="es-CR" sz="1400" smtClean="0">
                <a:latin typeface="Times New Roman" panose="02020603050405020304" pitchFamily="18" charset="0"/>
              </a:rPr>
              <a:pPr>
                <a:spcBef>
                  <a:spcPct val="0"/>
                </a:spcBef>
                <a:buClrTx/>
                <a:buSzTx/>
                <a:buFontTx/>
                <a:buNone/>
              </a:pPr>
              <a:t>39</a:t>
            </a:fld>
            <a:endParaRPr lang="es-ES" altLang="es-CR" sz="1400" smtClean="0">
              <a:latin typeface="Times New Roman" panose="02020603050405020304" pitchFamily="18" charset="0"/>
            </a:endParaRPr>
          </a:p>
        </p:txBody>
      </p:sp>
      <p:sp>
        <p:nvSpPr>
          <p:cNvPr id="57349" name="Rectangle 3"/>
          <p:cNvSpPr>
            <a:spLocks noGrp="1" noChangeArrowheads="1"/>
          </p:cNvSpPr>
          <p:nvPr>
            <p:ph type="body" idx="1"/>
          </p:nvPr>
        </p:nvSpPr>
        <p:spPr>
          <a:xfrm>
            <a:off x="304800" y="1447800"/>
            <a:ext cx="7543800" cy="4114800"/>
          </a:xfrm>
        </p:spPr>
        <p:txBody>
          <a:bodyPr/>
          <a:lstStyle/>
          <a:p>
            <a:pPr eaLnBrk="1" hangingPunct="1"/>
            <a:r>
              <a:rPr lang="es-ES" altLang="es-CR" dirty="0" smtClean="0">
                <a:cs typeface="Times New Roman" panose="02020603050405020304" pitchFamily="18" charset="0"/>
              </a:rPr>
              <a:t>En 1944 se construyó en la Universidad de Harvard, la Mark I, diseñada por un equipo encabezado por Howard H. </a:t>
            </a:r>
            <a:r>
              <a:rPr lang="es-ES" altLang="es-CR" dirty="0" err="1" smtClean="0">
                <a:cs typeface="Times New Roman" panose="02020603050405020304" pitchFamily="18" charset="0"/>
              </a:rPr>
              <a:t>Aiken</a:t>
            </a:r>
            <a:r>
              <a:rPr lang="es-ES" altLang="es-CR" dirty="0" smtClean="0"/>
              <a:t> </a:t>
            </a:r>
          </a:p>
          <a:p>
            <a:pPr eaLnBrk="1" hangingPunct="1"/>
            <a:endParaRPr lang="es-ES_tradnl" altLang="es-CR" dirty="0" smtClean="0"/>
          </a:p>
          <a:p>
            <a:pPr eaLnBrk="1" hangingPunct="1"/>
            <a:r>
              <a:rPr lang="es-ES" altLang="es-CR" dirty="0" smtClean="0">
                <a:hlinkClick r:id="rId2"/>
              </a:rPr>
              <a:t>https://es.wikipedia.org/wiki/Harvard_Mark_I</a:t>
            </a:r>
            <a:r>
              <a:rPr lang="es-ES" altLang="es-CR" dirty="0" smtClean="0"/>
              <a:t> </a:t>
            </a:r>
          </a:p>
        </p:txBody>
      </p:sp>
      <p:sp>
        <p:nvSpPr>
          <p:cNvPr id="57350" name="Título 1"/>
          <p:cNvSpPr>
            <a:spLocks noGrp="1"/>
          </p:cNvSpPr>
          <p:nvPr>
            <p:ph type="title"/>
          </p:nvPr>
        </p:nvSpPr>
        <p:spPr>
          <a:xfrm>
            <a:off x="228600" y="188913"/>
            <a:ext cx="7467600" cy="769937"/>
          </a:xfrm>
        </p:spPr>
        <p:txBody>
          <a:bodyPr/>
          <a:lstStyle/>
          <a:p>
            <a:r>
              <a:rPr lang="es-MX" altLang="es-MX" smtClean="0"/>
              <a:t>MARK I</a:t>
            </a:r>
          </a:p>
        </p:txBody>
      </p:sp>
    </p:spTree>
    <p:extLst>
      <p:ext uri="{BB962C8B-B14F-4D97-AF65-F5344CB8AC3E}">
        <p14:creationId xmlns:p14="http://schemas.microsoft.com/office/powerpoint/2010/main" val="362264192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Date Placeholder 3"/>
          <p:cNvSpPr>
            <a:spLocks noGrp="1"/>
          </p:cNvSpPr>
          <p:nvPr>
            <p:ph type="dt" sz="quarter" idx="10"/>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808B0B1C-094B-45BB-A86F-DB83ACA1D2EA}" type="datetime1">
              <a:rPr lang="es-ES" altLang="es-CR" sz="1400" smtClean="0">
                <a:latin typeface="Times New Roman" panose="02020603050405020304" pitchFamily="18" charset="0"/>
              </a:rPr>
              <a:pPr>
                <a:spcBef>
                  <a:spcPct val="0"/>
                </a:spcBef>
                <a:buClrTx/>
                <a:buSzTx/>
                <a:buFontTx/>
                <a:buNone/>
              </a:pPr>
              <a:t>08/03/2023</a:t>
            </a:fld>
            <a:endParaRPr lang="es-ES" altLang="es-CR" sz="1400" smtClean="0">
              <a:latin typeface="Times New Roman" panose="02020603050405020304" pitchFamily="18" charset="0"/>
            </a:endParaRPr>
          </a:p>
        </p:txBody>
      </p:sp>
      <p:sp>
        <p:nvSpPr>
          <p:cNvPr id="58371" name="Footer Placeholder 4"/>
          <p:cNvSpPr>
            <a:spLocks noGrp="1"/>
          </p:cNvSpPr>
          <p:nvPr>
            <p:ph type="ftr" sz="quarter" idx="11"/>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r>
              <a:rPr lang="es-ES" altLang="es-CR" sz="1400" smtClean="0">
                <a:latin typeface="Times New Roman" panose="02020603050405020304" pitchFamily="18" charset="0"/>
              </a:rPr>
              <a:t>M. Sc. Sanders Pacheco Araya</a:t>
            </a:r>
          </a:p>
        </p:txBody>
      </p:sp>
      <p:sp>
        <p:nvSpPr>
          <p:cNvPr id="58372" name="Slide Number Placeholder 5"/>
          <p:cNvSpPr>
            <a:spLocks noGrp="1"/>
          </p:cNvSpPr>
          <p:nvPr>
            <p:ph type="sldNum" sz="quarter" idx="12"/>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09BE2013-F0D5-47B6-81BB-9AB636408151}" type="slidenum">
              <a:rPr lang="es-ES" altLang="es-CR" sz="1400" smtClean="0">
                <a:latin typeface="Times New Roman" panose="02020603050405020304" pitchFamily="18" charset="0"/>
              </a:rPr>
              <a:pPr>
                <a:spcBef>
                  <a:spcPct val="0"/>
                </a:spcBef>
                <a:buClrTx/>
                <a:buSzTx/>
                <a:buFontTx/>
                <a:buNone/>
              </a:pPr>
              <a:t>40</a:t>
            </a:fld>
            <a:endParaRPr lang="es-ES" altLang="es-CR" sz="1400" smtClean="0">
              <a:latin typeface="Times New Roman" panose="02020603050405020304" pitchFamily="18" charset="0"/>
            </a:endParaRPr>
          </a:p>
        </p:txBody>
      </p:sp>
      <p:sp>
        <p:nvSpPr>
          <p:cNvPr id="58373" name="Rectangle 3"/>
          <p:cNvSpPr>
            <a:spLocks noGrp="1" noChangeArrowheads="1"/>
          </p:cNvSpPr>
          <p:nvPr>
            <p:ph type="body" idx="1"/>
          </p:nvPr>
        </p:nvSpPr>
        <p:spPr>
          <a:xfrm>
            <a:off x="-107950" y="333375"/>
            <a:ext cx="8064500" cy="4114800"/>
          </a:xfrm>
        </p:spPr>
        <p:txBody>
          <a:bodyPr/>
          <a:lstStyle/>
          <a:p>
            <a:r>
              <a:rPr lang="es-CR" altLang="es-MX" smtClean="0"/>
              <a:t>El </a:t>
            </a:r>
            <a:r>
              <a:rPr lang="es-CR" altLang="es-MX" b="1" smtClean="0"/>
              <a:t>IBM Automatic Sequence Controlled Calculator (ASCC)</a:t>
            </a:r>
            <a:r>
              <a:rPr lang="es-CR" altLang="es-MX" smtClean="0"/>
              <a:t>, más conocido como </a:t>
            </a:r>
            <a:r>
              <a:rPr lang="es-CR" altLang="es-MX" b="1" smtClean="0"/>
              <a:t>Harvard Mark I</a:t>
            </a:r>
            <a:r>
              <a:rPr lang="es-CR" altLang="es-MX" smtClean="0"/>
              <a:t> o </a:t>
            </a:r>
            <a:r>
              <a:rPr lang="es-CR" altLang="es-MX" b="1" smtClean="0"/>
              <a:t>Mark I</a:t>
            </a:r>
            <a:r>
              <a:rPr lang="es-CR" altLang="es-MX" smtClean="0"/>
              <a:t>, fue el primer </a:t>
            </a:r>
            <a:r>
              <a:rPr lang="es-CR" altLang="es-MX" smtClean="0">
                <a:hlinkClick r:id="rId2" tooltip="Computadora electrónica"/>
              </a:rPr>
              <a:t>ordenador</a:t>
            </a:r>
            <a:r>
              <a:rPr lang="es-CR" altLang="es-MX" smtClean="0"/>
              <a:t> electromecánico, construido en IBM y enviado a Harvard en 1944. Tenía 760.000 ruedas y 800 kilómetros de cable y se basaba en la </a:t>
            </a:r>
            <a:r>
              <a:rPr lang="es-CR" altLang="es-MX" smtClean="0">
                <a:hlinkClick r:id="rId3" tooltip="Máquina analítica"/>
              </a:rPr>
              <a:t>máquina analítica</a:t>
            </a:r>
            <a:r>
              <a:rPr lang="es-CR" altLang="es-MX" smtClean="0"/>
              <a:t> de </a:t>
            </a:r>
            <a:r>
              <a:rPr lang="es-CR" altLang="es-MX" smtClean="0">
                <a:hlinkClick r:id="rId4" tooltip="Charles Babbage"/>
              </a:rPr>
              <a:t>Charles Babbage</a:t>
            </a:r>
            <a:r>
              <a:rPr lang="es-CR" altLang="es-MX" smtClean="0"/>
              <a:t>.</a:t>
            </a:r>
          </a:p>
          <a:p>
            <a:pPr eaLnBrk="1" hangingPunct="1"/>
            <a:endParaRPr lang="es-ES" altLang="es-CR" smtClean="0"/>
          </a:p>
        </p:txBody>
      </p:sp>
    </p:spTree>
    <p:extLst>
      <p:ext uri="{BB962C8B-B14F-4D97-AF65-F5344CB8AC3E}">
        <p14:creationId xmlns:p14="http://schemas.microsoft.com/office/powerpoint/2010/main" val="217059396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Date Placeholder 3"/>
          <p:cNvSpPr>
            <a:spLocks noGrp="1"/>
          </p:cNvSpPr>
          <p:nvPr>
            <p:ph type="dt" sz="quarter" idx="10"/>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F223D3A3-5F01-4383-AF79-F1EBE43FD91C}" type="datetime1">
              <a:rPr lang="es-ES" altLang="es-CR" sz="1400" smtClean="0">
                <a:latin typeface="Times New Roman" panose="02020603050405020304" pitchFamily="18" charset="0"/>
              </a:rPr>
              <a:pPr>
                <a:spcBef>
                  <a:spcPct val="0"/>
                </a:spcBef>
                <a:buClrTx/>
                <a:buSzTx/>
                <a:buFontTx/>
                <a:buNone/>
              </a:pPr>
              <a:t>08/03/2023</a:t>
            </a:fld>
            <a:endParaRPr lang="es-ES" altLang="es-CR" sz="1400" smtClean="0">
              <a:latin typeface="Times New Roman" panose="02020603050405020304" pitchFamily="18" charset="0"/>
            </a:endParaRPr>
          </a:p>
        </p:txBody>
      </p:sp>
      <p:sp>
        <p:nvSpPr>
          <p:cNvPr id="59395" name="Footer Placeholder 4"/>
          <p:cNvSpPr>
            <a:spLocks noGrp="1"/>
          </p:cNvSpPr>
          <p:nvPr>
            <p:ph type="ftr" sz="quarter" idx="11"/>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r>
              <a:rPr lang="es-ES" altLang="es-CR" sz="1400" dirty="0" smtClean="0">
                <a:latin typeface="Times New Roman" panose="02020603050405020304" pitchFamily="18" charset="0"/>
              </a:rPr>
              <a:t>M. Sc. Sander Pacheco Araya</a:t>
            </a:r>
          </a:p>
        </p:txBody>
      </p:sp>
      <p:sp>
        <p:nvSpPr>
          <p:cNvPr id="59396" name="Slide Number Placeholder 5"/>
          <p:cNvSpPr>
            <a:spLocks noGrp="1"/>
          </p:cNvSpPr>
          <p:nvPr>
            <p:ph type="sldNum" sz="quarter" idx="12"/>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DAF1B7D5-9262-4788-94A4-F81ABF0BA979}" type="slidenum">
              <a:rPr lang="es-ES" altLang="es-CR" sz="1400" smtClean="0">
                <a:latin typeface="Times New Roman" panose="02020603050405020304" pitchFamily="18" charset="0"/>
              </a:rPr>
              <a:pPr>
                <a:spcBef>
                  <a:spcPct val="0"/>
                </a:spcBef>
                <a:buClrTx/>
                <a:buSzTx/>
                <a:buFontTx/>
                <a:buNone/>
              </a:pPr>
              <a:t>41</a:t>
            </a:fld>
            <a:endParaRPr lang="es-ES" altLang="es-CR" sz="1400" smtClean="0">
              <a:latin typeface="Times New Roman" panose="02020603050405020304" pitchFamily="18" charset="0"/>
            </a:endParaRPr>
          </a:p>
        </p:txBody>
      </p:sp>
      <p:sp>
        <p:nvSpPr>
          <p:cNvPr id="59397" name="Rectangle 3"/>
          <p:cNvSpPr>
            <a:spLocks noGrp="1" noChangeArrowheads="1"/>
          </p:cNvSpPr>
          <p:nvPr>
            <p:ph type="body" idx="1"/>
          </p:nvPr>
        </p:nvSpPr>
        <p:spPr>
          <a:xfrm>
            <a:off x="-69850" y="188640"/>
            <a:ext cx="8064500" cy="2736304"/>
          </a:xfrm>
        </p:spPr>
        <p:txBody>
          <a:bodyPr/>
          <a:lstStyle/>
          <a:p>
            <a:r>
              <a:rPr lang="es-CR" altLang="es-MX" dirty="0" smtClean="0"/>
              <a:t>El computador empleaba señales electromagnéticas para mover las partes mecánicas. Esta máquina era lenta (tomaba de 3 a 5 segundos por cálculo) e inflexible (la secuencia de cálculos no se podía cambiar); pero ejecutaba operaciones matemáticas básicas y cálculos complejos de ecuaciones sobre el movimiento parabólico.</a:t>
            </a:r>
          </a:p>
          <a:p>
            <a:r>
              <a:rPr lang="es-CR" altLang="es-MX" dirty="0" smtClean="0"/>
              <a:t>Funcionaba con relés, se programaba con interruptores y leía los datos de cintas de papel perforado.</a:t>
            </a:r>
          </a:p>
          <a:p>
            <a:pPr eaLnBrk="1" hangingPunct="1"/>
            <a:endParaRPr lang="es-ES_tradnl" altLang="es-CR" dirty="0" smtClean="0"/>
          </a:p>
          <a:p>
            <a:pPr eaLnBrk="1" hangingPunct="1"/>
            <a:endParaRPr lang="es-ES" altLang="es-CR" dirty="0" smtClean="0"/>
          </a:p>
        </p:txBody>
      </p:sp>
    </p:spTree>
    <p:extLst>
      <p:ext uri="{BB962C8B-B14F-4D97-AF65-F5344CB8AC3E}">
        <p14:creationId xmlns:p14="http://schemas.microsoft.com/office/powerpoint/2010/main" val="130337564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ítulo 1"/>
          <p:cNvSpPr>
            <a:spLocks noGrp="1"/>
          </p:cNvSpPr>
          <p:nvPr>
            <p:ph type="title"/>
          </p:nvPr>
        </p:nvSpPr>
        <p:spPr>
          <a:xfrm>
            <a:off x="228600" y="188913"/>
            <a:ext cx="7467600" cy="769937"/>
          </a:xfrm>
        </p:spPr>
        <p:txBody>
          <a:bodyPr/>
          <a:lstStyle/>
          <a:p>
            <a:r>
              <a:rPr lang="es-MX" altLang="es-MX" smtClean="0"/>
              <a:t>MARK I</a:t>
            </a:r>
          </a:p>
        </p:txBody>
      </p:sp>
      <p:pic>
        <p:nvPicPr>
          <p:cNvPr id="60419" name="Marcador de contenido 6"/>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93688" y="958850"/>
            <a:ext cx="3987800" cy="2663825"/>
          </a:xfrm>
        </p:spPr>
      </p:pic>
      <p:sp>
        <p:nvSpPr>
          <p:cNvPr id="60420" name="Marcador de fecha 3"/>
          <p:cNvSpPr>
            <a:spLocks noGrp="1"/>
          </p:cNvSpPr>
          <p:nvPr>
            <p:ph type="dt" sz="quarter" idx="10"/>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84590E41-818E-4E81-8E4A-A705A69A3945}" type="datetime1">
              <a:rPr lang="es-ES" altLang="es-MX" sz="1400" smtClean="0">
                <a:latin typeface="Times New Roman" panose="02020603050405020304" pitchFamily="18" charset="0"/>
              </a:rPr>
              <a:pPr>
                <a:spcBef>
                  <a:spcPct val="0"/>
                </a:spcBef>
                <a:buClrTx/>
                <a:buSzTx/>
                <a:buFontTx/>
                <a:buNone/>
              </a:pPr>
              <a:t>08/03/2023</a:t>
            </a:fld>
            <a:endParaRPr lang="es-ES" altLang="es-MX" sz="1400" smtClean="0">
              <a:latin typeface="Times New Roman" panose="02020603050405020304" pitchFamily="18" charset="0"/>
            </a:endParaRPr>
          </a:p>
        </p:txBody>
      </p:sp>
      <p:sp>
        <p:nvSpPr>
          <p:cNvPr id="60421" name="Marcador de pie de página 4"/>
          <p:cNvSpPr>
            <a:spLocks noGrp="1"/>
          </p:cNvSpPr>
          <p:nvPr>
            <p:ph type="ftr" sz="quarter" idx="11"/>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r>
              <a:rPr lang="es-ES" altLang="es-MX" sz="1400" smtClean="0">
                <a:latin typeface="Times New Roman" panose="02020603050405020304" pitchFamily="18" charset="0"/>
              </a:rPr>
              <a:t>M. Sc. Sanders Pacheco Araya</a:t>
            </a:r>
          </a:p>
        </p:txBody>
      </p:sp>
      <p:sp>
        <p:nvSpPr>
          <p:cNvPr id="60422" name="Marcador de número de diapositiva 5"/>
          <p:cNvSpPr>
            <a:spLocks noGrp="1"/>
          </p:cNvSpPr>
          <p:nvPr>
            <p:ph type="sldNum" sz="quarter" idx="12"/>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CB32FE4D-B842-45B3-A2D4-574AD96C08E8}" type="slidenum">
              <a:rPr lang="es-ES" altLang="es-CR" sz="1400" smtClean="0">
                <a:latin typeface="Times New Roman" panose="02020603050405020304" pitchFamily="18" charset="0"/>
              </a:rPr>
              <a:pPr>
                <a:spcBef>
                  <a:spcPct val="0"/>
                </a:spcBef>
                <a:buClrTx/>
                <a:buSzTx/>
                <a:buFontTx/>
                <a:buNone/>
              </a:pPr>
              <a:t>42</a:t>
            </a:fld>
            <a:endParaRPr lang="es-ES" altLang="es-CR" sz="1400" smtClean="0">
              <a:latin typeface="Times New Roman" panose="02020603050405020304" pitchFamily="18" charset="0"/>
            </a:endParaRPr>
          </a:p>
        </p:txBody>
      </p:sp>
      <p:pic>
        <p:nvPicPr>
          <p:cNvPr id="60423" name="Imagen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79838" y="3563938"/>
            <a:ext cx="4230687" cy="268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732778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1"/>
          <p:cNvSpPr>
            <a:spLocks noGrp="1" noChangeArrowheads="1"/>
          </p:cNvSpPr>
          <p:nvPr>
            <p:ph type="title"/>
          </p:nvPr>
        </p:nvSpPr>
        <p:spPr>
          <a:xfrm>
            <a:off x="107950" y="0"/>
            <a:ext cx="8721725" cy="814388"/>
          </a:xfrm>
          <a:solidFill>
            <a:schemeClr val="bg1"/>
          </a:solidFill>
        </p:spPr>
        <p:txBody>
          <a:bodyPr lIns="90000" tIns="46800" rIns="90000" bIns="46800"/>
          <a:lstStyle/>
          <a:p>
            <a:pPr eaLnBrk="1" hangingPunct="1">
              <a:lnSpc>
                <a:spcPct val="11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s-CR" b="1" smtClean="0">
                <a:solidFill>
                  <a:schemeClr val="tx1"/>
                </a:solidFill>
                <a:latin typeface="Comic Sans MS" panose="030F0702030302020204" pitchFamily="66" charset="0"/>
              </a:rPr>
              <a:t>ENIAC</a:t>
            </a:r>
          </a:p>
        </p:txBody>
      </p:sp>
      <p:sp>
        <p:nvSpPr>
          <p:cNvPr id="29699" name="Rectangle 2"/>
          <p:cNvSpPr>
            <a:spLocks noGrp="1" noChangeArrowheads="1"/>
          </p:cNvSpPr>
          <p:nvPr>
            <p:ph type="body" idx="1"/>
          </p:nvPr>
        </p:nvSpPr>
        <p:spPr>
          <a:xfrm>
            <a:off x="-36513" y="800100"/>
            <a:ext cx="7729538" cy="5172075"/>
          </a:xfrm>
        </p:spPr>
        <p:txBody>
          <a:bodyPr lIns="90000" tIns="46800" rIns="90000" bIns="46800"/>
          <a:lstStyle/>
          <a:p>
            <a:pPr eaLnBrk="1" hangingPunct="1">
              <a:lnSpc>
                <a:spcPct val="111000"/>
              </a:lnSpc>
              <a:spcBef>
                <a:spcPts val="588"/>
              </a:spcBef>
              <a:buClr>
                <a:srgbClr val="000000"/>
              </a:buClr>
              <a:buSzPct val="48000"/>
              <a:tabLst>
                <a:tab pos="569913" algn="l"/>
                <a:tab pos="1484313" algn="l"/>
                <a:tab pos="2398713" algn="l"/>
                <a:tab pos="3313113" algn="l"/>
                <a:tab pos="4227513" algn="l"/>
                <a:tab pos="5141913" algn="l"/>
                <a:tab pos="6056313" algn="l"/>
                <a:tab pos="6970713" algn="l"/>
                <a:tab pos="7885113" algn="l"/>
                <a:tab pos="8799513" algn="l"/>
                <a:tab pos="9713913" algn="l"/>
              </a:tabLst>
              <a:defRPr/>
            </a:pPr>
            <a:r>
              <a:rPr lang="en-GB" altLang="es-CR" sz="2400" dirty="0">
                <a:solidFill>
                  <a:srgbClr val="FF0000"/>
                </a:solidFill>
                <a:latin typeface="Comic Sans MS" panose="030F0702030302020204" pitchFamily="66" charset="0"/>
              </a:rPr>
              <a:t>ENIAC: E</a:t>
            </a:r>
            <a:r>
              <a:rPr lang="en-GB" altLang="es-CR" sz="2400" dirty="0">
                <a:latin typeface="Comic Sans MS" panose="030F0702030302020204" pitchFamily="66" charset="0"/>
              </a:rPr>
              <a:t>lectronic </a:t>
            </a:r>
            <a:r>
              <a:rPr lang="en-GB" altLang="es-CR" sz="2400" dirty="0">
                <a:solidFill>
                  <a:srgbClr val="FF0000"/>
                </a:solidFill>
                <a:latin typeface="Comic Sans MS" panose="030F0702030302020204" pitchFamily="66" charset="0"/>
              </a:rPr>
              <a:t>N</a:t>
            </a:r>
            <a:r>
              <a:rPr lang="en-GB" altLang="es-CR" sz="2400" dirty="0">
                <a:latin typeface="Comic Sans MS" panose="030F0702030302020204" pitchFamily="66" charset="0"/>
              </a:rPr>
              <a:t>umerical </a:t>
            </a:r>
            <a:r>
              <a:rPr lang="en-GB" altLang="es-CR" sz="2400" dirty="0">
                <a:solidFill>
                  <a:srgbClr val="FF0000"/>
                </a:solidFill>
                <a:latin typeface="Comic Sans MS" panose="030F0702030302020204" pitchFamily="66" charset="0"/>
              </a:rPr>
              <a:t>I</a:t>
            </a:r>
            <a:r>
              <a:rPr lang="en-GB" altLang="es-CR" sz="2400" dirty="0">
                <a:latin typeface="Comic Sans MS" panose="030F0702030302020204" pitchFamily="66" charset="0"/>
              </a:rPr>
              <a:t>ntegrator </a:t>
            </a:r>
            <a:r>
              <a:rPr lang="en-GB" altLang="es-CR" sz="2400" dirty="0">
                <a:solidFill>
                  <a:srgbClr val="FF0000"/>
                </a:solidFill>
                <a:latin typeface="Comic Sans MS" panose="030F0702030302020204" pitchFamily="66" charset="0"/>
              </a:rPr>
              <a:t>A</a:t>
            </a:r>
            <a:r>
              <a:rPr lang="en-GB" altLang="es-CR" sz="2400" dirty="0">
                <a:latin typeface="Comic Sans MS" panose="030F0702030302020204" pitchFamily="66" charset="0"/>
              </a:rPr>
              <a:t>nd </a:t>
            </a:r>
            <a:r>
              <a:rPr lang="en-GB" altLang="es-CR" sz="2400" dirty="0">
                <a:solidFill>
                  <a:srgbClr val="FF0000"/>
                </a:solidFill>
                <a:latin typeface="Comic Sans MS" panose="030F0702030302020204" pitchFamily="66" charset="0"/>
              </a:rPr>
              <a:t>C</a:t>
            </a:r>
            <a:r>
              <a:rPr lang="en-GB" altLang="es-CR" sz="2400" dirty="0">
                <a:latin typeface="Comic Sans MS" panose="030F0702030302020204" pitchFamily="66" charset="0"/>
              </a:rPr>
              <a:t>alculator</a:t>
            </a:r>
          </a:p>
          <a:p>
            <a:pPr eaLnBrk="1" hangingPunct="1">
              <a:lnSpc>
                <a:spcPct val="111000"/>
              </a:lnSpc>
              <a:spcBef>
                <a:spcPts val="588"/>
              </a:spcBef>
              <a:buClr>
                <a:srgbClr val="000000"/>
              </a:buClr>
              <a:buSzPct val="48000"/>
              <a:tabLst>
                <a:tab pos="569913" algn="l"/>
                <a:tab pos="1484313" algn="l"/>
                <a:tab pos="2398713" algn="l"/>
                <a:tab pos="3313113" algn="l"/>
                <a:tab pos="4227513" algn="l"/>
                <a:tab pos="5141913" algn="l"/>
                <a:tab pos="6056313" algn="l"/>
                <a:tab pos="6970713" algn="l"/>
                <a:tab pos="7885113" algn="l"/>
                <a:tab pos="8799513" algn="l"/>
                <a:tab pos="9713913" algn="l"/>
              </a:tabLst>
              <a:defRPr/>
            </a:pPr>
            <a:r>
              <a:rPr lang="en-GB" altLang="es-CR" sz="2400" dirty="0" err="1">
                <a:latin typeface="Comic Sans MS" panose="030F0702030302020204" pitchFamily="66" charset="0"/>
              </a:rPr>
              <a:t>Creado</a:t>
            </a:r>
            <a:r>
              <a:rPr lang="en-GB" altLang="es-CR" sz="2400" dirty="0">
                <a:latin typeface="Comic Sans MS" panose="030F0702030302020204" pitchFamily="66" charset="0"/>
              </a:rPr>
              <a:t> </a:t>
            </a:r>
            <a:r>
              <a:rPr lang="en-GB" altLang="es-CR" sz="2400" dirty="0" err="1">
                <a:latin typeface="Comic Sans MS" panose="030F0702030302020204" pitchFamily="66" charset="0"/>
              </a:rPr>
              <a:t>en</a:t>
            </a:r>
            <a:r>
              <a:rPr lang="en-GB" altLang="es-CR" sz="2400" dirty="0">
                <a:latin typeface="Comic Sans MS" panose="030F0702030302020204" pitchFamily="66" charset="0"/>
              </a:rPr>
              <a:t> la Universidad de Pennsylvania </a:t>
            </a:r>
            <a:r>
              <a:rPr lang="en-GB" altLang="es-CR" sz="2400" dirty="0" err="1">
                <a:latin typeface="Comic Sans MS" panose="030F0702030302020204" pitchFamily="66" charset="0"/>
              </a:rPr>
              <a:t>por</a:t>
            </a:r>
            <a:r>
              <a:rPr lang="en-GB" altLang="es-CR" sz="2400" dirty="0">
                <a:latin typeface="Comic Sans MS" panose="030F0702030302020204" pitchFamily="66" charset="0"/>
              </a:rPr>
              <a:t> John </a:t>
            </a:r>
            <a:r>
              <a:rPr lang="en-GB" altLang="es-CR" sz="2400" dirty="0" err="1">
                <a:latin typeface="Comic Sans MS" panose="030F0702030302020204" pitchFamily="66" charset="0"/>
              </a:rPr>
              <a:t>Mauchly</a:t>
            </a:r>
            <a:r>
              <a:rPr lang="en-GB" altLang="es-CR" sz="2400" dirty="0">
                <a:latin typeface="Comic Sans MS" panose="030F0702030302020204" pitchFamily="66" charset="0"/>
              </a:rPr>
              <a:t> y J. </a:t>
            </a:r>
            <a:r>
              <a:rPr lang="en-GB" altLang="es-CR" sz="2400" dirty="0" err="1">
                <a:latin typeface="Comic Sans MS" panose="030F0702030302020204" pitchFamily="66" charset="0"/>
              </a:rPr>
              <a:t>Presper</a:t>
            </a:r>
            <a:r>
              <a:rPr lang="en-GB" altLang="es-CR" sz="2400" dirty="0">
                <a:latin typeface="Comic Sans MS" panose="030F0702030302020204" pitchFamily="66" charset="0"/>
              </a:rPr>
              <a:t> Eckert  </a:t>
            </a:r>
            <a:r>
              <a:rPr lang="en-GB" altLang="es-CR" sz="2400" dirty="0" err="1">
                <a:latin typeface="Comic Sans MS" panose="030F0702030302020204" pitchFamily="66" charset="0"/>
              </a:rPr>
              <a:t>en</a:t>
            </a:r>
            <a:r>
              <a:rPr lang="en-GB" altLang="es-CR" sz="2400" dirty="0">
                <a:latin typeface="Comic Sans MS" panose="030F0702030302020204" pitchFamily="66" charset="0"/>
              </a:rPr>
              <a:t> 1946</a:t>
            </a:r>
          </a:p>
          <a:p>
            <a:pPr eaLnBrk="1" hangingPunct="1">
              <a:lnSpc>
                <a:spcPct val="111000"/>
              </a:lnSpc>
              <a:spcBef>
                <a:spcPts val="588"/>
              </a:spcBef>
              <a:buClr>
                <a:srgbClr val="000000"/>
              </a:buClr>
              <a:buSzPct val="48000"/>
              <a:tabLst>
                <a:tab pos="569913" algn="l"/>
                <a:tab pos="1484313" algn="l"/>
                <a:tab pos="2398713" algn="l"/>
                <a:tab pos="3313113" algn="l"/>
                <a:tab pos="4227513" algn="l"/>
                <a:tab pos="5141913" algn="l"/>
                <a:tab pos="6056313" algn="l"/>
                <a:tab pos="6970713" algn="l"/>
                <a:tab pos="7885113" algn="l"/>
                <a:tab pos="8799513" algn="l"/>
                <a:tab pos="9713913" algn="l"/>
              </a:tabLst>
              <a:defRPr/>
            </a:pPr>
            <a:r>
              <a:rPr lang="en-GB" altLang="es-CR" sz="2400" dirty="0" err="1">
                <a:solidFill>
                  <a:srgbClr val="FF0000"/>
                </a:solidFill>
                <a:latin typeface="Comic Sans MS" panose="030F0702030302020204" pitchFamily="66" charset="0"/>
              </a:rPr>
              <a:t>C</a:t>
            </a:r>
            <a:r>
              <a:rPr lang="en-GB" altLang="es-CR" sz="2400" dirty="0" err="1" smtClean="0">
                <a:solidFill>
                  <a:srgbClr val="FF0000"/>
                </a:solidFill>
                <a:latin typeface="Comic Sans MS" panose="030F0702030302020204" pitchFamily="66" charset="0"/>
              </a:rPr>
              <a:t>omputador</a:t>
            </a:r>
            <a:r>
              <a:rPr lang="en-GB" altLang="es-CR" sz="2400" dirty="0" smtClean="0">
                <a:solidFill>
                  <a:srgbClr val="FF0000"/>
                </a:solidFill>
                <a:latin typeface="Comic Sans MS" panose="030F0702030302020204" pitchFamily="66" charset="0"/>
              </a:rPr>
              <a:t> </a:t>
            </a:r>
            <a:r>
              <a:rPr lang="en-GB" altLang="es-CR" sz="2400" dirty="0">
                <a:solidFill>
                  <a:srgbClr val="FF0000"/>
                </a:solidFill>
                <a:latin typeface="Comic Sans MS" panose="030F0702030302020204" pitchFamily="66" charset="0"/>
              </a:rPr>
              <a:t>digital </a:t>
            </a:r>
            <a:r>
              <a:rPr lang="en-GB" altLang="es-CR" sz="2400" dirty="0" err="1">
                <a:solidFill>
                  <a:srgbClr val="FF0000"/>
                </a:solidFill>
                <a:latin typeface="Comic Sans MS" panose="030F0702030302020204" pitchFamily="66" charset="0"/>
              </a:rPr>
              <a:t>electrónico</a:t>
            </a:r>
            <a:r>
              <a:rPr lang="en-GB" altLang="es-CR" sz="2400" dirty="0">
                <a:solidFill>
                  <a:srgbClr val="FF0000"/>
                </a:solidFill>
                <a:latin typeface="Comic Sans MS" panose="030F0702030302020204" pitchFamily="66" charset="0"/>
              </a:rPr>
              <a:t>  de </a:t>
            </a:r>
            <a:r>
              <a:rPr lang="en-GB" altLang="es-CR" sz="2400" dirty="0" err="1">
                <a:solidFill>
                  <a:srgbClr val="FF0000"/>
                </a:solidFill>
                <a:latin typeface="Comic Sans MS" panose="030F0702030302020204" pitchFamily="66" charset="0"/>
              </a:rPr>
              <a:t>propósito</a:t>
            </a:r>
            <a:r>
              <a:rPr lang="en-GB" altLang="es-CR" sz="2400" dirty="0">
                <a:solidFill>
                  <a:srgbClr val="FF0000"/>
                </a:solidFill>
                <a:latin typeface="Comic Sans MS" panose="030F0702030302020204" pitchFamily="66" charset="0"/>
              </a:rPr>
              <a:t> general. </a:t>
            </a:r>
            <a:r>
              <a:rPr lang="en-GB" altLang="es-CR" sz="2400" dirty="0" err="1">
                <a:latin typeface="Comic Sans MS" panose="030F0702030302020204" pitchFamily="66" charset="0"/>
              </a:rPr>
              <a:t>Usó</a:t>
            </a:r>
            <a:r>
              <a:rPr lang="en-GB" altLang="es-CR" sz="2400" dirty="0">
                <a:latin typeface="Comic Sans MS" panose="030F0702030302020204" pitchFamily="66" charset="0"/>
              </a:rPr>
              <a:t> 19000 </a:t>
            </a:r>
            <a:r>
              <a:rPr lang="en-GB" altLang="es-CR" sz="2400" dirty="0" err="1">
                <a:latin typeface="Comic Sans MS" panose="030F0702030302020204" pitchFamily="66" charset="0"/>
              </a:rPr>
              <a:t>tubos</a:t>
            </a:r>
            <a:r>
              <a:rPr lang="en-GB" altLang="es-CR" sz="2400" dirty="0">
                <a:latin typeface="Comic Sans MS" panose="030F0702030302020204" pitchFamily="66" charset="0"/>
              </a:rPr>
              <a:t> de </a:t>
            </a:r>
            <a:r>
              <a:rPr lang="en-GB" altLang="es-CR" sz="2400" dirty="0" err="1">
                <a:latin typeface="Comic Sans MS" panose="030F0702030302020204" pitchFamily="66" charset="0"/>
              </a:rPr>
              <a:t>vacío</a:t>
            </a:r>
            <a:r>
              <a:rPr lang="en-GB" altLang="es-CR" sz="2400" dirty="0">
                <a:latin typeface="Comic Sans MS" panose="030F0702030302020204" pitchFamily="66" charset="0"/>
              </a:rPr>
              <a:t>. Fallas </a:t>
            </a:r>
            <a:r>
              <a:rPr lang="en-GB" altLang="es-CR" sz="2400" dirty="0" err="1">
                <a:latin typeface="Comic Sans MS" panose="030F0702030302020204" pitchFamily="66" charset="0"/>
              </a:rPr>
              <a:t>cada</a:t>
            </a:r>
            <a:r>
              <a:rPr lang="en-GB" altLang="es-CR" sz="2400" dirty="0">
                <a:latin typeface="Comic Sans MS" panose="030F0702030302020204" pitchFamily="66" charset="0"/>
              </a:rPr>
              <a:t> </a:t>
            </a:r>
            <a:r>
              <a:rPr lang="en-GB" altLang="es-CR" sz="2400" dirty="0" err="1">
                <a:latin typeface="Comic Sans MS" panose="030F0702030302020204" pitchFamily="66" charset="0"/>
              </a:rPr>
              <a:t>una</a:t>
            </a:r>
            <a:r>
              <a:rPr lang="en-GB" altLang="es-CR" sz="2400" dirty="0">
                <a:latin typeface="Comic Sans MS" panose="030F0702030302020204" pitchFamily="66" charset="0"/>
              </a:rPr>
              <a:t> hora</a:t>
            </a:r>
          </a:p>
          <a:p>
            <a:pPr eaLnBrk="1" hangingPunct="1">
              <a:lnSpc>
                <a:spcPct val="111000"/>
              </a:lnSpc>
              <a:spcBef>
                <a:spcPts val="588"/>
              </a:spcBef>
              <a:buClr>
                <a:srgbClr val="000000"/>
              </a:buClr>
              <a:buSzPct val="48000"/>
              <a:tabLst>
                <a:tab pos="569913" algn="l"/>
                <a:tab pos="1484313" algn="l"/>
                <a:tab pos="2398713" algn="l"/>
                <a:tab pos="3313113" algn="l"/>
                <a:tab pos="4227513" algn="l"/>
                <a:tab pos="5141913" algn="l"/>
                <a:tab pos="6056313" algn="l"/>
                <a:tab pos="6970713" algn="l"/>
                <a:tab pos="7885113" algn="l"/>
                <a:tab pos="8799513" algn="l"/>
                <a:tab pos="9713913" algn="l"/>
              </a:tabLst>
              <a:defRPr/>
            </a:pPr>
            <a:r>
              <a:rPr lang="en-GB" altLang="es-CR" sz="2400" dirty="0">
                <a:latin typeface="Comic Sans MS" panose="030F0702030302020204" pitchFamily="66" charset="0"/>
              </a:rPr>
              <a:t>La </a:t>
            </a:r>
            <a:r>
              <a:rPr lang="en-GB" altLang="es-CR" sz="2400" dirty="0" err="1">
                <a:latin typeface="Comic Sans MS" panose="030F0702030302020204" pitchFamily="66" charset="0"/>
              </a:rPr>
              <a:t>programación</a:t>
            </a:r>
            <a:r>
              <a:rPr lang="en-GB" altLang="es-CR" sz="2400" dirty="0">
                <a:latin typeface="Comic Sans MS" panose="030F0702030302020204" pitchFamily="66" charset="0"/>
              </a:rPr>
              <a:t> </a:t>
            </a:r>
            <a:r>
              <a:rPr lang="en-GB" altLang="es-CR" sz="2400" dirty="0" err="1">
                <a:latin typeface="Comic Sans MS" panose="030F0702030302020204" pitchFamily="66" charset="0"/>
              </a:rPr>
              <a:t>requería</a:t>
            </a:r>
            <a:r>
              <a:rPr lang="en-GB" altLang="es-CR" sz="2400" dirty="0">
                <a:latin typeface="Comic Sans MS" panose="030F0702030302020204" pitchFamily="66" charset="0"/>
              </a:rPr>
              <a:t> </a:t>
            </a:r>
            <a:r>
              <a:rPr lang="en-GB" altLang="es-CR" sz="2400" dirty="0" err="1">
                <a:latin typeface="Comic Sans MS" panose="030F0702030302020204" pitchFamily="66" charset="0"/>
              </a:rPr>
              <a:t>configurar</a:t>
            </a:r>
            <a:r>
              <a:rPr lang="en-GB" altLang="es-CR" sz="2400" dirty="0">
                <a:latin typeface="Comic Sans MS" panose="030F0702030302020204" pitchFamily="66" charset="0"/>
              </a:rPr>
              <a:t> </a:t>
            </a:r>
            <a:r>
              <a:rPr lang="en-GB" altLang="es-CR" sz="2400" dirty="0" err="1">
                <a:latin typeface="Comic Sans MS" panose="030F0702030302020204" pitchFamily="66" charset="0"/>
              </a:rPr>
              <a:t>físicamente</a:t>
            </a:r>
            <a:r>
              <a:rPr lang="en-GB" altLang="es-CR" sz="2400" dirty="0">
                <a:latin typeface="Comic Sans MS" panose="030F0702030302020204" pitchFamily="66" charset="0"/>
              </a:rPr>
              <a:t> la </a:t>
            </a:r>
            <a:r>
              <a:rPr lang="en-GB" altLang="es-CR" sz="2400" dirty="0" err="1">
                <a:latin typeface="Comic Sans MS" panose="030F0702030302020204" pitchFamily="66" charset="0"/>
              </a:rPr>
              <a:t>máquina</a:t>
            </a:r>
            <a:endParaRPr lang="en-GB" altLang="es-CR" sz="2400" dirty="0">
              <a:latin typeface="Comic Sans MS" panose="030F0702030302020204" pitchFamily="66" charset="0"/>
            </a:endParaRPr>
          </a:p>
          <a:p>
            <a:pPr marL="0" indent="0" eaLnBrk="1" hangingPunct="1">
              <a:lnSpc>
                <a:spcPct val="90000"/>
              </a:lnSpc>
              <a:spcBef>
                <a:spcPts val="588"/>
              </a:spcBef>
              <a:buFont typeface="Times New Roman" panose="02020603050405020304" pitchFamily="18" charset="0"/>
              <a:buNone/>
              <a:tabLst>
                <a:tab pos="569913" algn="l"/>
                <a:tab pos="1484313" algn="l"/>
                <a:tab pos="2398713" algn="l"/>
                <a:tab pos="3313113" algn="l"/>
                <a:tab pos="4227513" algn="l"/>
                <a:tab pos="5141913" algn="l"/>
                <a:tab pos="6056313" algn="l"/>
                <a:tab pos="6970713" algn="l"/>
                <a:tab pos="7885113" algn="l"/>
                <a:tab pos="8799513" algn="l"/>
                <a:tab pos="9713913" algn="l"/>
              </a:tabLst>
              <a:defRPr/>
            </a:pPr>
            <a:endParaRPr lang="en-GB" altLang="es-CR" sz="2400" dirty="0"/>
          </a:p>
        </p:txBody>
      </p:sp>
    </p:spTree>
    <p:extLst>
      <p:ext uri="{BB962C8B-B14F-4D97-AF65-F5344CB8AC3E}">
        <p14:creationId xmlns:p14="http://schemas.microsoft.com/office/powerpoint/2010/main" val="1412530188"/>
      </p:ext>
    </p:extLst>
  </p:cSld>
  <p:clrMapOvr>
    <a:masterClrMapping/>
  </p:clrMapOvr>
  <p:transition spd="med"/>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
          <p:cNvSpPr>
            <a:spLocks noGrp="1" noChangeArrowheads="1"/>
          </p:cNvSpPr>
          <p:nvPr>
            <p:ph type="title"/>
          </p:nvPr>
        </p:nvSpPr>
        <p:spPr>
          <a:xfrm>
            <a:off x="107950" y="0"/>
            <a:ext cx="8721725" cy="814388"/>
          </a:xfrm>
          <a:solidFill>
            <a:schemeClr val="bg1"/>
          </a:solidFill>
        </p:spPr>
        <p:txBody>
          <a:bodyPr lIns="90000" tIns="46800" rIns="90000" bIns="46800"/>
          <a:lstStyle/>
          <a:p>
            <a:pPr eaLnBrk="1" hangingPunct="1">
              <a:lnSpc>
                <a:spcPct val="11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s-CR" b="1" dirty="0" smtClean="0">
                <a:solidFill>
                  <a:schemeClr val="tx1"/>
                </a:solidFill>
                <a:latin typeface="Comic Sans MS" panose="030F0702030302020204" pitchFamily="66" charset="0"/>
              </a:rPr>
              <a:t>ENIAC</a:t>
            </a:r>
          </a:p>
        </p:txBody>
      </p:sp>
      <p:sp>
        <p:nvSpPr>
          <p:cNvPr id="29699" name="Rectangle 2"/>
          <p:cNvSpPr>
            <a:spLocks noGrp="1" noChangeArrowheads="1"/>
          </p:cNvSpPr>
          <p:nvPr>
            <p:ph type="body" idx="1"/>
          </p:nvPr>
        </p:nvSpPr>
        <p:spPr>
          <a:xfrm>
            <a:off x="-36513" y="800100"/>
            <a:ext cx="7729538" cy="5172075"/>
          </a:xfrm>
        </p:spPr>
        <p:txBody>
          <a:bodyPr lIns="90000" tIns="46800" rIns="90000" bIns="46800"/>
          <a:lstStyle/>
          <a:p>
            <a:pPr>
              <a:defRPr/>
            </a:pPr>
            <a:r>
              <a:rPr lang="en-US" altLang="es-MX" sz="2400" dirty="0"/>
              <a:t>Se </a:t>
            </a:r>
            <a:r>
              <a:rPr lang="en-US" altLang="es-MX" sz="2400" dirty="0" err="1"/>
              <a:t>programaba</a:t>
            </a:r>
            <a:r>
              <a:rPr lang="en-US" altLang="es-MX" sz="2400" dirty="0"/>
              <a:t> </a:t>
            </a:r>
            <a:r>
              <a:rPr lang="en-US" altLang="es-MX" sz="2400" dirty="0" err="1"/>
              <a:t>manualmente</a:t>
            </a:r>
            <a:r>
              <a:rPr lang="en-US" altLang="es-MX" sz="2400" dirty="0"/>
              <a:t> a </a:t>
            </a:r>
            <a:r>
              <a:rPr lang="en-US" altLang="es-MX" sz="2400" dirty="0" err="1"/>
              <a:t>través</a:t>
            </a:r>
            <a:r>
              <a:rPr lang="en-US" altLang="es-MX" sz="2400" dirty="0"/>
              <a:t> de 3 </a:t>
            </a:r>
            <a:r>
              <a:rPr lang="en-US" altLang="es-MX" sz="2400" dirty="0" err="1"/>
              <a:t>tableros</a:t>
            </a:r>
            <a:r>
              <a:rPr lang="en-US" altLang="es-MX" sz="2400" dirty="0"/>
              <a:t> con </a:t>
            </a:r>
            <a:r>
              <a:rPr lang="en-US" altLang="es-MX" sz="2400" dirty="0" err="1"/>
              <a:t>más</a:t>
            </a:r>
            <a:r>
              <a:rPr lang="en-US" altLang="es-MX" sz="2400" dirty="0"/>
              <a:t> de 6,000 </a:t>
            </a:r>
            <a:r>
              <a:rPr lang="en-US" altLang="es-MX" sz="2400" dirty="0" err="1"/>
              <a:t>interruptores</a:t>
            </a:r>
            <a:r>
              <a:rPr lang="en-US" altLang="es-MX" sz="2400" dirty="0"/>
              <a:t>.  </a:t>
            </a:r>
          </a:p>
          <a:p>
            <a:pPr eaLnBrk="1" hangingPunct="1">
              <a:lnSpc>
                <a:spcPct val="124000"/>
              </a:lnSpc>
              <a:buClr>
                <a:srgbClr val="000000"/>
              </a:buClr>
              <a:buSzPct val="48000"/>
              <a:tabLst>
                <a:tab pos="569913" algn="l"/>
                <a:tab pos="1484313" algn="l"/>
                <a:tab pos="2398713" algn="l"/>
                <a:tab pos="3313113" algn="l"/>
                <a:tab pos="4227513" algn="l"/>
                <a:tab pos="5141913" algn="l"/>
                <a:tab pos="6056313" algn="l"/>
                <a:tab pos="6970713" algn="l"/>
                <a:tab pos="7885113" algn="l"/>
                <a:tab pos="8799513" algn="l"/>
                <a:tab pos="9713913" algn="l"/>
              </a:tabLst>
              <a:defRPr/>
            </a:pPr>
            <a:r>
              <a:rPr lang="en-GB" altLang="es-CR" sz="2400" dirty="0" err="1">
                <a:latin typeface="Comic Sans MS" panose="030F0702030302020204" pitchFamily="66" charset="0"/>
              </a:rPr>
              <a:t>Llenaba</a:t>
            </a:r>
            <a:r>
              <a:rPr lang="en-GB" altLang="es-CR" sz="2400" dirty="0">
                <a:latin typeface="Comic Sans MS" panose="030F0702030302020204" pitchFamily="66" charset="0"/>
              </a:rPr>
              <a:t> </a:t>
            </a:r>
            <a:r>
              <a:rPr lang="en-GB" altLang="es-CR" sz="2400" dirty="0" err="1">
                <a:latin typeface="Comic Sans MS" panose="030F0702030302020204" pitchFamily="66" charset="0"/>
              </a:rPr>
              <a:t>una</a:t>
            </a:r>
            <a:r>
              <a:rPr lang="en-GB" altLang="es-CR" sz="2400" dirty="0">
                <a:latin typeface="Comic Sans MS" panose="030F0702030302020204" pitchFamily="66" charset="0"/>
              </a:rPr>
              <a:t> </a:t>
            </a:r>
            <a:r>
              <a:rPr lang="en-GB" altLang="es-CR" sz="2400" dirty="0" err="1">
                <a:latin typeface="Comic Sans MS" panose="030F0702030302020204" pitchFamily="66" charset="0"/>
              </a:rPr>
              <a:t>habitación</a:t>
            </a:r>
            <a:r>
              <a:rPr lang="en-GB" altLang="es-CR" sz="2400" dirty="0">
                <a:latin typeface="Comic Sans MS" panose="030F0702030302020204" pitchFamily="66" charset="0"/>
              </a:rPr>
              <a:t> de 6 x 12 m, </a:t>
            </a:r>
            <a:r>
              <a:rPr lang="en-GB" altLang="es-CR" sz="2400" dirty="0" err="1">
                <a:latin typeface="Comic Sans MS" panose="030F0702030302020204" pitchFamily="66" charset="0"/>
              </a:rPr>
              <a:t>pesó</a:t>
            </a:r>
            <a:r>
              <a:rPr lang="en-GB" altLang="es-CR" sz="2400" dirty="0">
                <a:latin typeface="Comic Sans MS" panose="030F0702030302020204" pitchFamily="66" charset="0"/>
              </a:rPr>
              <a:t> 30 tons., y </a:t>
            </a:r>
            <a:r>
              <a:rPr lang="en-GB" altLang="es-CR" sz="2400" dirty="0" err="1">
                <a:latin typeface="Comic Sans MS" panose="030F0702030302020204" pitchFamily="66" charset="0"/>
              </a:rPr>
              <a:t>disipaba</a:t>
            </a:r>
            <a:r>
              <a:rPr lang="en-GB" altLang="es-CR" sz="2400" dirty="0">
                <a:latin typeface="Comic Sans MS" panose="030F0702030302020204" pitchFamily="66" charset="0"/>
              </a:rPr>
              <a:t> </a:t>
            </a:r>
            <a:r>
              <a:rPr lang="en-GB" altLang="es-CR" sz="2400" dirty="0" smtClean="0">
                <a:latin typeface="Comic Sans MS" panose="030F0702030302020204" pitchFamily="66" charset="0"/>
              </a:rPr>
              <a:t>150 000 </a:t>
            </a:r>
            <a:r>
              <a:rPr lang="en-GB" altLang="es-CR" sz="2400" dirty="0">
                <a:latin typeface="Comic Sans MS" panose="030F0702030302020204" pitchFamily="66" charset="0"/>
              </a:rPr>
              <a:t>watts de </a:t>
            </a:r>
            <a:r>
              <a:rPr lang="en-GB" altLang="es-CR" sz="2400" dirty="0" err="1">
                <a:latin typeface="Comic Sans MS" panose="030F0702030302020204" pitchFamily="66" charset="0"/>
              </a:rPr>
              <a:t>energía</a:t>
            </a:r>
            <a:endParaRPr lang="en-GB" altLang="es-CR" sz="2400" dirty="0">
              <a:latin typeface="Comic Sans MS" panose="030F0702030302020204" pitchFamily="66" charset="0"/>
            </a:endParaRPr>
          </a:p>
          <a:p>
            <a:pPr eaLnBrk="1" hangingPunct="1">
              <a:lnSpc>
                <a:spcPct val="124000"/>
              </a:lnSpc>
              <a:buClr>
                <a:srgbClr val="000000"/>
              </a:buClr>
              <a:buSzPct val="48000"/>
              <a:tabLst>
                <a:tab pos="569913" algn="l"/>
                <a:tab pos="1484313" algn="l"/>
                <a:tab pos="2398713" algn="l"/>
                <a:tab pos="3313113" algn="l"/>
                <a:tab pos="4227513" algn="l"/>
                <a:tab pos="5141913" algn="l"/>
                <a:tab pos="6056313" algn="l"/>
                <a:tab pos="6970713" algn="l"/>
                <a:tab pos="7885113" algn="l"/>
                <a:tab pos="8799513" algn="l"/>
                <a:tab pos="9713913" algn="l"/>
              </a:tabLst>
              <a:defRPr/>
            </a:pPr>
            <a:r>
              <a:rPr lang="en-GB" altLang="es-CR" sz="2400" dirty="0">
                <a:latin typeface="Comic Sans MS" panose="030F0702030302020204" pitchFamily="66" charset="0"/>
              </a:rPr>
              <a:t>Se </a:t>
            </a:r>
            <a:r>
              <a:rPr lang="en-GB" altLang="es-CR" sz="2400" dirty="0" err="1">
                <a:latin typeface="Comic Sans MS" panose="030F0702030302020204" pitchFamily="66" charset="0"/>
              </a:rPr>
              <a:t>usó</a:t>
            </a:r>
            <a:r>
              <a:rPr lang="en-GB" altLang="es-CR" sz="2400" dirty="0">
                <a:latin typeface="Comic Sans MS" panose="030F0702030302020204" pitchFamily="66" charset="0"/>
              </a:rPr>
              <a:t> para </a:t>
            </a:r>
            <a:r>
              <a:rPr lang="en-GB" altLang="es-CR" sz="2400" dirty="0" err="1">
                <a:latin typeface="Comic Sans MS" panose="030F0702030302020204" pitchFamily="66" charset="0"/>
              </a:rPr>
              <a:t>realizar</a:t>
            </a:r>
            <a:r>
              <a:rPr lang="en-GB" altLang="es-CR" sz="2400" dirty="0">
                <a:latin typeface="Comic Sans MS" panose="030F0702030302020204" pitchFamily="66" charset="0"/>
              </a:rPr>
              <a:t> </a:t>
            </a:r>
            <a:r>
              <a:rPr lang="en-GB" altLang="es-CR" sz="2400" dirty="0" err="1">
                <a:latin typeface="Comic Sans MS" panose="030F0702030302020204" pitchFamily="66" charset="0"/>
              </a:rPr>
              <a:t>los</a:t>
            </a:r>
            <a:r>
              <a:rPr lang="en-GB" altLang="es-CR" sz="2400" dirty="0">
                <a:latin typeface="Comic Sans MS" panose="030F0702030302020204" pitchFamily="66" charset="0"/>
              </a:rPr>
              <a:t> </a:t>
            </a:r>
            <a:r>
              <a:rPr lang="en-GB" altLang="es-CR" sz="2400" dirty="0" err="1">
                <a:latin typeface="Comic Sans MS" panose="030F0702030302020204" pitchFamily="66" charset="0"/>
              </a:rPr>
              <a:t>cálculos</a:t>
            </a:r>
            <a:r>
              <a:rPr lang="en-GB" altLang="es-CR" sz="2400" dirty="0">
                <a:latin typeface="Comic Sans MS" panose="030F0702030302020204" pitchFamily="66" charset="0"/>
              </a:rPr>
              <a:t> del </a:t>
            </a:r>
            <a:r>
              <a:rPr lang="en-GB" altLang="es-CR" sz="2400" dirty="0" err="1">
                <a:latin typeface="Comic Sans MS" panose="030F0702030302020204" pitchFamily="66" charset="0"/>
              </a:rPr>
              <a:t>proyecto</a:t>
            </a:r>
            <a:r>
              <a:rPr lang="en-GB" altLang="es-CR" sz="2400" dirty="0">
                <a:latin typeface="Comic Sans MS" panose="030F0702030302020204" pitchFamily="66" charset="0"/>
              </a:rPr>
              <a:t> de la </a:t>
            </a:r>
            <a:r>
              <a:rPr lang="en-GB" altLang="es-CR" sz="2400" dirty="0" err="1">
                <a:latin typeface="Comic Sans MS" panose="030F0702030302020204" pitchFamily="66" charset="0"/>
              </a:rPr>
              <a:t>bomba</a:t>
            </a:r>
            <a:r>
              <a:rPr lang="en-GB" altLang="es-CR" sz="2400" dirty="0">
                <a:latin typeface="Comic Sans MS" panose="030F0702030302020204" pitchFamily="66" charset="0"/>
              </a:rPr>
              <a:t> </a:t>
            </a:r>
            <a:r>
              <a:rPr lang="en-GB" altLang="es-CR" sz="2400" dirty="0" err="1" smtClean="0">
                <a:latin typeface="Comic Sans MS" panose="030F0702030302020204" pitchFamily="66" charset="0"/>
              </a:rPr>
              <a:t>atómica</a:t>
            </a:r>
            <a:endParaRPr lang="en-GB" altLang="es-CR" sz="2400" dirty="0" smtClean="0">
              <a:latin typeface="Comic Sans MS" panose="030F0702030302020204" pitchFamily="66" charset="0"/>
            </a:endParaRPr>
          </a:p>
          <a:p>
            <a:pPr eaLnBrk="1" hangingPunct="1">
              <a:lnSpc>
                <a:spcPct val="124000"/>
              </a:lnSpc>
              <a:buClr>
                <a:srgbClr val="000000"/>
              </a:buClr>
              <a:buSzPct val="48000"/>
              <a:tabLst>
                <a:tab pos="569913" algn="l"/>
                <a:tab pos="1484313" algn="l"/>
                <a:tab pos="2398713" algn="l"/>
                <a:tab pos="3313113" algn="l"/>
                <a:tab pos="4227513" algn="l"/>
                <a:tab pos="5141913" algn="l"/>
                <a:tab pos="6056313" algn="l"/>
                <a:tab pos="6970713" algn="l"/>
                <a:tab pos="7885113" algn="l"/>
                <a:tab pos="8799513" algn="l"/>
                <a:tab pos="9713913" algn="l"/>
              </a:tabLst>
              <a:defRPr/>
            </a:pPr>
            <a:endParaRPr lang="en-GB" altLang="es-CR" sz="2400" dirty="0">
              <a:latin typeface="Comic Sans MS" panose="030F0702030302020204" pitchFamily="66" charset="0"/>
            </a:endParaRPr>
          </a:p>
          <a:p>
            <a:pPr>
              <a:defRPr/>
            </a:pPr>
            <a:r>
              <a:rPr lang="en-US" altLang="es-MX" sz="2400" dirty="0">
                <a:hlinkClick r:id="rId3"/>
              </a:rPr>
              <a:t>https://</a:t>
            </a:r>
            <a:r>
              <a:rPr lang="en-US" altLang="es-MX" sz="2400" dirty="0" smtClean="0">
                <a:hlinkClick r:id="rId3"/>
              </a:rPr>
              <a:t>es.wikipedia.org/wiki/ENIAC</a:t>
            </a:r>
            <a:r>
              <a:rPr lang="en-US" altLang="es-MX" sz="2400" dirty="0" smtClean="0"/>
              <a:t> </a:t>
            </a:r>
            <a:endParaRPr lang="en-US" altLang="es-MX" sz="2400" dirty="0"/>
          </a:p>
          <a:p>
            <a:pPr>
              <a:defRPr/>
            </a:pPr>
            <a:endParaRPr lang="en-US" altLang="es-MX" sz="2400" dirty="0"/>
          </a:p>
          <a:p>
            <a:pPr marL="0" indent="0" eaLnBrk="1" hangingPunct="1">
              <a:lnSpc>
                <a:spcPct val="90000"/>
              </a:lnSpc>
              <a:spcBef>
                <a:spcPts val="588"/>
              </a:spcBef>
              <a:buFont typeface="Times New Roman" panose="02020603050405020304" pitchFamily="18" charset="0"/>
              <a:buNone/>
              <a:tabLst>
                <a:tab pos="569913" algn="l"/>
                <a:tab pos="1484313" algn="l"/>
                <a:tab pos="2398713" algn="l"/>
                <a:tab pos="3313113" algn="l"/>
                <a:tab pos="4227513" algn="l"/>
                <a:tab pos="5141913" algn="l"/>
                <a:tab pos="6056313" algn="l"/>
                <a:tab pos="6970713" algn="l"/>
                <a:tab pos="7885113" algn="l"/>
                <a:tab pos="8799513" algn="l"/>
                <a:tab pos="9713913" algn="l"/>
              </a:tabLst>
              <a:defRPr/>
            </a:pPr>
            <a:endParaRPr lang="en-GB" altLang="es-CR" sz="2400" dirty="0"/>
          </a:p>
        </p:txBody>
      </p:sp>
    </p:spTree>
    <p:extLst>
      <p:ext uri="{BB962C8B-B14F-4D97-AF65-F5344CB8AC3E}">
        <p14:creationId xmlns:p14="http://schemas.microsoft.com/office/powerpoint/2010/main" val="1762726638"/>
      </p:ext>
    </p:extLst>
  </p:cSld>
  <p:clrMapOvr>
    <a:masterClrMapping/>
  </p:clrMapOvr>
  <p:transition spd="med"/>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Date Placeholder 3"/>
          <p:cNvSpPr>
            <a:spLocks noGrp="1"/>
          </p:cNvSpPr>
          <p:nvPr>
            <p:ph type="dt" sz="quarter" idx="10"/>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3AAEFFBB-CBB6-42F6-BAE2-F531798A2D47}" type="datetime1">
              <a:rPr lang="es-ES" altLang="es-CR" sz="1400" smtClean="0">
                <a:latin typeface="Times New Roman" panose="02020603050405020304" pitchFamily="18" charset="0"/>
              </a:rPr>
              <a:pPr>
                <a:spcBef>
                  <a:spcPct val="0"/>
                </a:spcBef>
                <a:buClrTx/>
                <a:buSzTx/>
                <a:buFontTx/>
                <a:buNone/>
              </a:pPr>
              <a:t>08/03/2023</a:t>
            </a:fld>
            <a:endParaRPr lang="es-ES" altLang="es-CR" sz="1400" smtClean="0">
              <a:latin typeface="Times New Roman" panose="02020603050405020304" pitchFamily="18" charset="0"/>
            </a:endParaRPr>
          </a:p>
        </p:txBody>
      </p:sp>
      <p:sp>
        <p:nvSpPr>
          <p:cNvPr id="65539" name="Footer Placeholder 4"/>
          <p:cNvSpPr>
            <a:spLocks noGrp="1"/>
          </p:cNvSpPr>
          <p:nvPr>
            <p:ph type="ftr" sz="quarter" idx="11"/>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r>
              <a:rPr lang="es-ES" altLang="es-CR" sz="1400" dirty="0" smtClean="0">
                <a:latin typeface="Times New Roman" panose="02020603050405020304" pitchFamily="18" charset="0"/>
              </a:rPr>
              <a:t>M. Sc. Sander Pacheco Araya</a:t>
            </a:r>
          </a:p>
        </p:txBody>
      </p:sp>
      <p:sp>
        <p:nvSpPr>
          <p:cNvPr id="65540" name="Slide Number Placeholder 5"/>
          <p:cNvSpPr>
            <a:spLocks noGrp="1"/>
          </p:cNvSpPr>
          <p:nvPr>
            <p:ph type="sldNum" sz="quarter" idx="12"/>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1189B916-19D3-4272-892F-AB29658FFFBE}" type="slidenum">
              <a:rPr lang="es-ES" altLang="es-CR" sz="1400" smtClean="0">
                <a:latin typeface="Times New Roman" panose="02020603050405020304" pitchFamily="18" charset="0"/>
              </a:rPr>
              <a:pPr>
                <a:spcBef>
                  <a:spcPct val="0"/>
                </a:spcBef>
                <a:buClrTx/>
                <a:buSzTx/>
                <a:buFontTx/>
                <a:buNone/>
              </a:pPr>
              <a:t>45</a:t>
            </a:fld>
            <a:endParaRPr lang="es-ES" altLang="es-CR" sz="1400" smtClean="0">
              <a:latin typeface="Times New Roman" panose="02020603050405020304" pitchFamily="18" charset="0"/>
            </a:endParaRPr>
          </a:p>
        </p:txBody>
      </p:sp>
      <p:sp>
        <p:nvSpPr>
          <p:cNvPr id="65541" name="Rectangle 3"/>
          <p:cNvSpPr>
            <a:spLocks noGrp="1" noChangeArrowheads="1"/>
          </p:cNvSpPr>
          <p:nvPr>
            <p:ph type="body" idx="1"/>
          </p:nvPr>
        </p:nvSpPr>
        <p:spPr>
          <a:xfrm>
            <a:off x="190500" y="620688"/>
            <a:ext cx="7543800" cy="3682752"/>
          </a:xfrm>
        </p:spPr>
        <p:txBody>
          <a:bodyPr/>
          <a:lstStyle/>
          <a:p>
            <a:pPr algn="just" eaLnBrk="1" hangingPunct="1">
              <a:lnSpc>
                <a:spcPct val="90000"/>
              </a:lnSpc>
            </a:pPr>
            <a:r>
              <a:rPr lang="es-ES" altLang="es-CR" sz="2400" dirty="0" smtClean="0">
                <a:cs typeface="Times New Roman" panose="02020603050405020304" pitchFamily="18" charset="0"/>
              </a:rPr>
              <a:t>El proyecto, auspiciado por el </a:t>
            </a:r>
            <a:r>
              <a:rPr lang="es-ES_tradnl" altLang="es-CR" sz="2400" dirty="0" smtClean="0">
                <a:cs typeface="Times New Roman" panose="02020603050405020304" pitchFamily="18" charset="0"/>
              </a:rPr>
              <a:t>Departamento</a:t>
            </a:r>
            <a:r>
              <a:rPr lang="es-ES" altLang="es-CR" sz="2400" dirty="0" smtClean="0">
                <a:cs typeface="Times New Roman" panose="02020603050405020304" pitchFamily="18" charset="0"/>
              </a:rPr>
              <a:t> de Defensa de los Estados Unidos, culminó dos años después, cuando se integró a ese equipo el ingeniero y matemático húngaro John von Neumann (1903 - 1957). Las ideas de von Neumann resultaron tan fundamentales para su desarrollo posterior, que es considerado el padre de las computadoras.</a:t>
            </a:r>
          </a:p>
          <a:p>
            <a:pPr eaLnBrk="1" hangingPunct="1">
              <a:lnSpc>
                <a:spcPct val="90000"/>
              </a:lnSpc>
            </a:pPr>
            <a:r>
              <a:rPr lang="es-ES" altLang="es-CR" sz="2400" dirty="0" smtClean="0">
                <a:cs typeface="Times New Roman" panose="02020603050405020304" pitchFamily="18" charset="0"/>
              </a:rPr>
              <a:t>La EDVAC (</a:t>
            </a:r>
            <a:r>
              <a:rPr lang="es-ES" altLang="es-CR" sz="2400" dirty="0" err="1" smtClean="0">
                <a:cs typeface="Times New Roman" panose="02020603050405020304" pitchFamily="18" charset="0"/>
              </a:rPr>
              <a:t>Electronic</a:t>
            </a:r>
            <a:r>
              <a:rPr lang="es-ES" altLang="es-CR" sz="2400" dirty="0" smtClean="0">
                <a:cs typeface="Times New Roman" panose="02020603050405020304" pitchFamily="18" charset="0"/>
              </a:rPr>
              <a:t> </a:t>
            </a:r>
            <a:r>
              <a:rPr lang="es-ES" altLang="es-CR" sz="2400" dirty="0" err="1" smtClean="0">
                <a:cs typeface="Times New Roman" panose="02020603050405020304" pitchFamily="18" charset="0"/>
              </a:rPr>
              <a:t>Discrete</a:t>
            </a:r>
            <a:r>
              <a:rPr lang="es-ES" altLang="es-CR" sz="2400" dirty="0" smtClean="0">
                <a:cs typeface="Times New Roman" panose="02020603050405020304" pitchFamily="18" charset="0"/>
              </a:rPr>
              <a:t> Variable </a:t>
            </a:r>
            <a:r>
              <a:rPr lang="es-ES" altLang="es-CR" sz="2400" dirty="0" err="1" smtClean="0">
                <a:cs typeface="Times New Roman" panose="02020603050405020304" pitchFamily="18" charset="0"/>
              </a:rPr>
              <a:t>Automatic</a:t>
            </a:r>
            <a:r>
              <a:rPr lang="es-ES" altLang="es-CR" sz="2400" dirty="0" smtClean="0">
                <a:cs typeface="Times New Roman" panose="02020603050405020304" pitchFamily="18" charset="0"/>
              </a:rPr>
              <a:t> </a:t>
            </a:r>
            <a:r>
              <a:rPr lang="es-ES" altLang="es-CR" sz="2400" dirty="0" err="1" smtClean="0">
                <a:cs typeface="Times New Roman" panose="02020603050405020304" pitchFamily="18" charset="0"/>
              </a:rPr>
              <a:t>Computer</a:t>
            </a:r>
            <a:r>
              <a:rPr lang="es-ES" altLang="es-CR" sz="2400" dirty="0" smtClean="0">
                <a:cs typeface="Times New Roman" panose="02020603050405020304" pitchFamily="18" charset="0"/>
              </a:rPr>
              <a:t>) fue diseñada por este nuevo equipo. Tenía aproximadamente cuatro mil bulbos y usaba un tipo de memoria basado en tubos llenos de mercurio por donde circulaban señales eléctricas sujetas a retardos.</a:t>
            </a:r>
          </a:p>
          <a:p>
            <a:pPr eaLnBrk="1" hangingPunct="1">
              <a:lnSpc>
                <a:spcPct val="90000"/>
              </a:lnSpc>
              <a:buFont typeface="Wingdings" panose="05000000000000000000" pitchFamily="2" charset="2"/>
              <a:buNone/>
            </a:pPr>
            <a:endParaRPr lang="es-ES" altLang="es-CR" sz="2800" dirty="0" smtClean="0">
              <a:cs typeface="Times New Roman" panose="02020603050405020304" pitchFamily="18" charset="0"/>
            </a:endParaRPr>
          </a:p>
        </p:txBody>
      </p:sp>
    </p:spTree>
    <p:extLst>
      <p:ext uri="{BB962C8B-B14F-4D97-AF65-F5344CB8AC3E}">
        <p14:creationId xmlns:p14="http://schemas.microsoft.com/office/powerpoint/2010/main" val="425022020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
          <p:cNvSpPr>
            <a:spLocks noGrp="1" noChangeArrowheads="1"/>
          </p:cNvSpPr>
          <p:nvPr>
            <p:ph type="title"/>
          </p:nvPr>
        </p:nvSpPr>
        <p:spPr>
          <a:xfrm>
            <a:off x="182563" y="447675"/>
            <a:ext cx="8839200" cy="814388"/>
          </a:xfrm>
          <a:solidFill>
            <a:schemeClr val="bg1"/>
          </a:solidFill>
        </p:spPr>
        <p:txBody>
          <a:bodyPr lIns="90000" tIns="46800" rIns="90000" bIns="46800"/>
          <a:lstStyle/>
          <a:p>
            <a:pPr eaLnBrk="1" hangingPunct="1">
              <a:lnSpc>
                <a:spcPct val="11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s-CR" b="1" smtClean="0">
                <a:solidFill>
                  <a:schemeClr val="tx1"/>
                </a:solidFill>
                <a:latin typeface="Comic Sans MS" panose="030F0702030302020204" pitchFamily="66" charset="0"/>
              </a:rPr>
              <a:t>ENIAC (cont.)</a:t>
            </a:r>
          </a:p>
        </p:txBody>
      </p:sp>
      <p:pic>
        <p:nvPicPr>
          <p:cNvPr id="665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538" y="1319213"/>
            <a:ext cx="4146550" cy="2762250"/>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pic>
        <p:nvPicPr>
          <p:cNvPr id="6656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4600" y="4146550"/>
            <a:ext cx="3095625" cy="2595563"/>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pic>
        <p:nvPicPr>
          <p:cNvPr id="66565"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675" y="4198938"/>
            <a:ext cx="3808413" cy="2522537"/>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pic>
        <p:nvPicPr>
          <p:cNvPr id="66566"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5613" y="1365250"/>
            <a:ext cx="4198937" cy="2743200"/>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5691846"/>
      </p:ext>
    </p:extLst>
  </p:cSld>
  <p:clrMapOvr>
    <a:masterClrMapping/>
  </p:clrMapOvr>
  <p:transition spd="med"/>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7913" y="1500188"/>
            <a:ext cx="4038600" cy="2630487"/>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pic>
        <p:nvPicPr>
          <p:cNvPr id="686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5738" y="1385888"/>
            <a:ext cx="3549650" cy="2932112"/>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pic>
        <p:nvPicPr>
          <p:cNvPr id="68612"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5375" y="3502025"/>
            <a:ext cx="4614863" cy="3160713"/>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sp>
        <p:nvSpPr>
          <p:cNvPr id="68613" name="Rectangle 4"/>
          <p:cNvSpPr>
            <a:spLocks noGrp="1" noChangeArrowheads="1"/>
          </p:cNvSpPr>
          <p:nvPr>
            <p:ph type="title"/>
          </p:nvPr>
        </p:nvSpPr>
        <p:spPr>
          <a:xfrm>
            <a:off x="169863" y="422275"/>
            <a:ext cx="8839200" cy="814388"/>
          </a:xfrm>
          <a:solidFill>
            <a:schemeClr val="bg1"/>
          </a:solidFill>
        </p:spPr>
        <p:txBody>
          <a:bodyPr lIns="90000" tIns="46800" rIns="90000" bIns="46800"/>
          <a:lstStyle/>
          <a:p>
            <a:pPr eaLnBrk="1" hangingPunct="1">
              <a:lnSpc>
                <a:spcPct val="11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s-CR" b="1" smtClean="0">
                <a:solidFill>
                  <a:schemeClr val="tx1"/>
                </a:solidFill>
                <a:latin typeface="Comic Sans MS" panose="030F0702030302020204" pitchFamily="66" charset="0"/>
              </a:rPr>
              <a:t>ENIAC (cont.)</a:t>
            </a:r>
          </a:p>
        </p:txBody>
      </p:sp>
    </p:spTree>
    <p:extLst>
      <p:ext uri="{BB962C8B-B14F-4D97-AF65-F5344CB8AC3E}">
        <p14:creationId xmlns:p14="http://schemas.microsoft.com/office/powerpoint/2010/main" val="3755702320"/>
      </p:ext>
    </p:extLst>
  </p:cSld>
  <p:clrMapOvr>
    <a:masterClrMapping/>
  </p:clrMapOvr>
  <p:transition spd="med"/>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323850" y="3175"/>
            <a:ext cx="7654925" cy="1431925"/>
          </a:xfrm>
          <a:noFill/>
        </p:spPr>
        <p:txBody>
          <a:bodyPr/>
          <a:lstStyle/>
          <a:p>
            <a:r>
              <a:rPr lang="en-US" altLang="es-MX" smtClean="0"/>
              <a:t>Segunda Generación: 1959-1964</a:t>
            </a:r>
          </a:p>
        </p:txBody>
      </p:sp>
      <p:pic>
        <p:nvPicPr>
          <p:cNvPr id="47107" name="Picture 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34087" y="2276872"/>
            <a:ext cx="2593975" cy="194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108" name="Rectangle 4"/>
          <p:cNvSpPr>
            <a:spLocks noGrp="1" noChangeArrowheads="1"/>
          </p:cNvSpPr>
          <p:nvPr>
            <p:ph type="body" idx="1"/>
          </p:nvPr>
        </p:nvSpPr>
        <p:spPr>
          <a:xfrm>
            <a:off x="28575" y="1757363"/>
            <a:ext cx="6199609" cy="3615853"/>
          </a:xfrm>
          <a:noFill/>
        </p:spPr>
        <p:txBody>
          <a:bodyPr/>
          <a:lstStyle/>
          <a:p>
            <a:r>
              <a:rPr lang="en-US" altLang="es-MX" sz="2800" dirty="0" err="1" smtClean="0"/>
              <a:t>Usaban</a:t>
            </a:r>
            <a:r>
              <a:rPr lang="en-US" altLang="es-MX" sz="2800" dirty="0" smtClean="0"/>
              <a:t> </a:t>
            </a:r>
            <a:r>
              <a:rPr lang="en-US" altLang="es-MX" sz="2800" dirty="0" err="1" smtClean="0"/>
              <a:t>transistores</a:t>
            </a:r>
            <a:r>
              <a:rPr lang="en-US" altLang="es-MX" sz="2800" dirty="0" smtClean="0"/>
              <a:t> lo que </a:t>
            </a:r>
            <a:r>
              <a:rPr lang="en-US" altLang="es-MX" sz="2800" dirty="0" err="1" smtClean="0"/>
              <a:t>ayudó</a:t>
            </a:r>
            <a:r>
              <a:rPr lang="en-US" altLang="es-MX" sz="2800" dirty="0" smtClean="0"/>
              <a:t> a </a:t>
            </a:r>
            <a:r>
              <a:rPr lang="en-US" altLang="es-MX" sz="2800" dirty="0" err="1" smtClean="0"/>
              <a:t>hacerlas</a:t>
            </a:r>
            <a:r>
              <a:rPr lang="en-US" altLang="es-MX" sz="2800" dirty="0" smtClean="0"/>
              <a:t> </a:t>
            </a:r>
            <a:r>
              <a:rPr lang="en-US" altLang="es-MX" sz="2800" dirty="0" err="1" smtClean="0"/>
              <a:t>más</a:t>
            </a:r>
            <a:r>
              <a:rPr lang="en-US" altLang="es-MX" sz="2800" dirty="0" smtClean="0"/>
              <a:t> </a:t>
            </a:r>
            <a:r>
              <a:rPr lang="en-US" altLang="es-MX" sz="2800" dirty="0" err="1" smtClean="0"/>
              <a:t>pequeñas</a:t>
            </a:r>
            <a:endParaRPr lang="en-US" altLang="es-MX" sz="2800" dirty="0" smtClean="0"/>
          </a:p>
          <a:p>
            <a:r>
              <a:rPr lang="en-US" altLang="es-MX" sz="2800" dirty="0" smtClean="0"/>
              <a:t>Los </a:t>
            </a:r>
            <a:r>
              <a:rPr lang="en-US" altLang="es-MX" sz="2800" dirty="0" err="1" smtClean="0"/>
              <a:t>programas</a:t>
            </a:r>
            <a:r>
              <a:rPr lang="en-US" altLang="es-MX" sz="2800" dirty="0" smtClean="0"/>
              <a:t> de </a:t>
            </a:r>
            <a:r>
              <a:rPr lang="en-US" altLang="es-MX" sz="2800" dirty="0" err="1" smtClean="0"/>
              <a:t>computadoras</a:t>
            </a:r>
            <a:r>
              <a:rPr lang="en-US" altLang="es-MX" sz="2800" dirty="0" smtClean="0"/>
              <a:t> </a:t>
            </a:r>
            <a:r>
              <a:rPr lang="en-US" altLang="es-MX" sz="2800" dirty="0" err="1" smtClean="0"/>
              <a:t>también</a:t>
            </a:r>
            <a:r>
              <a:rPr lang="en-US" altLang="es-MX" sz="2800" dirty="0" smtClean="0"/>
              <a:t> </a:t>
            </a:r>
            <a:r>
              <a:rPr lang="en-US" altLang="es-MX" sz="2800" dirty="0" err="1" smtClean="0"/>
              <a:t>mejoraron</a:t>
            </a:r>
            <a:endParaRPr lang="en-US" altLang="es-MX" sz="2800" dirty="0" smtClean="0"/>
          </a:p>
          <a:p>
            <a:r>
              <a:rPr lang="en-US" altLang="es-MX" sz="2800" dirty="0" smtClean="0"/>
              <a:t>Los </a:t>
            </a:r>
            <a:r>
              <a:rPr lang="en-US" altLang="es-MX" sz="2800" dirty="0" err="1" smtClean="0"/>
              <a:t>programas</a:t>
            </a:r>
            <a:r>
              <a:rPr lang="en-US" altLang="es-MX" sz="2800" dirty="0" smtClean="0"/>
              <a:t> </a:t>
            </a:r>
            <a:r>
              <a:rPr lang="en-US" altLang="es-MX" sz="2800" dirty="0" err="1" smtClean="0"/>
              <a:t>podían</a:t>
            </a:r>
            <a:r>
              <a:rPr lang="en-US" altLang="es-MX" sz="2800" dirty="0" smtClean="0"/>
              <a:t> </a:t>
            </a:r>
            <a:r>
              <a:rPr lang="en-US" altLang="es-MX" sz="2800" dirty="0" err="1" smtClean="0"/>
              <a:t>transferirse</a:t>
            </a:r>
            <a:r>
              <a:rPr lang="en-US" altLang="es-MX" sz="2800" dirty="0" smtClean="0"/>
              <a:t> de </a:t>
            </a:r>
            <a:r>
              <a:rPr lang="en-US" altLang="es-MX" sz="2800" dirty="0" err="1" smtClean="0"/>
              <a:t>una</a:t>
            </a:r>
            <a:r>
              <a:rPr lang="en-US" altLang="es-MX" sz="2800" dirty="0" smtClean="0"/>
              <a:t> </a:t>
            </a:r>
            <a:r>
              <a:rPr lang="en-US" altLang="es-MX" sz="2800" dirty="0" err="1" smtClean="0"/>
              <a:t>computadora</a:t>
            </a:r>
            <a:r>
              <a:rPr lang="en-US" altLang="es-MX" sz="2800" dirty="0" smtClean="0"/>
              <a:t> a </a:t>
            </a:r>
            <a:r>
              <a:rPr lang="en-US" altLang="es-MX" sz="2800" dirty="0" err="1" smtClean="0"/>
              <a:t>otra</a:t>
            </a:r>
            <a:endParaRPr lang="en-US" altLang="es-MX" sz="2800" dirty="0" smtClean="0"/>
          </a:p>
          <a:p>
            <a:r>
              <a:rPr lang="en-US" altLang="es-MX" sz="2800" dirty="0" smtClean="0"/>
              <a:t>Se </a:t>
            </a:r>
            <a:r>
              <a:rPr lang="en-US" altLang="es-MX" sz="2800" dirty="0" err="1" smtClean="0"/>
              <a:t>usaron</a:t>
            </a:r>
            <a:r>
              <a:rPr lang="en-US" altLang="es-MX" sz="2800" dirty="0" smtClean="0"/>
              <a:t> </a:t>
            </a:r>
            <a:r>
              <a:rPr lang="en-US" altLang="es-MX" sz="2800" dirty="0" err="1" smtClean="0"/>
              <a:t>en</a:t>
            </a:r>
            <a:r>
              <a:rPr lang="en-US" altLang="es-MX" sz="2800" dirty="0" smtClean="0"/>
              <a:t> el primer </a:t>
            </a:r>
            <a:r>
              <a:rPr lang="en-US" altLang="es-MX" sz="2800" dirty="0" err="1" smtClean="0"/>
              <a:t>simulador</a:t>
            </a:r>
            <a:r>
              <a:rPr lang="en-US" altLang="es-MX" sz="2800" dirty="0" smtClean="0"/>
              <a:t> de </a:t>
            </a:r>
            <a:r>
              <a:rPr lang="en-US" altLang="es-MX" sz="2800" dirty="0" err="1" smtClean="0"/>
              <a:t>vuelo</a:t>
            </a:r>
            <a:r>
              <a:rPr lang="en-US" altLang="es-MX" sz="2800" dirty="0" smtClean="0"/>
              <a:t> de la Marina de E.E.U.U.</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7106"/>
                                        </p:tgtEl>
                                        <p:attrNameLst>
                                          <p:attrName>style.visibility</p:attrName>
                                        </p:attrNameLst>
                                      </p:cBhvr>
                                      <p:to>
                                        <p:strVal val="visible"/>
                                      </p:to>
                                    </p:set>
                                    <p:anim calcmode="lin" valueType="num">
                                      <p:cBhvr additive="base">
                                        <p:cTn id="7" dur="500" fill="hold"/>
                                        <p:tgtEl>
                                          <p:spTgt spid="47106"/>
                                        </p:tgtEl>
                                        <p:attrNameLst>
                                          <p:attrName>ppt_x</p:attrName>
                                        </p:attrNameLst>
                                      </p:cBhvr>
                                      <p:tavLst>
                                        <p:tav tm="0">
                                          <p:val>
                                            <p:strVal val="0-#ppt_w/2"/>
                                          </p:val>
                                        </p:tav>
                                        <p:tav tm="100000">
                                          <p:val>
                                            <p:strVal val="#ppt_x"/>
                                          </p:val>
                                        </p:tav>
                                      </p:tavLst>
                                    </p:anim>
                                    <p:anim calcmode="lin" valueType="num">
                                      <p:cBhvr additive="base">
                                        <p:cTn id="8" dur="500" fill="hold"/>
                                        <p:tgtEl>
                                          <p:spTgt spid="47106"/>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7108">
                                            <p:txEl>
                                              <p:pRg st="0" end="0"/>
                                            </p:txEl>
                                          </p:spTgt>
                                        </p:tgtEl>
                                        <p:attrNameLst>
                                          <p:attrName>style.visibility</p:attrName>
                                        </p:attrNameLst>
                                      </p:cBhvr>
                                      <p:to>
                                        <p:strVal val="visible"/>
                                      </p:to>
                                    </p:set>
                                    <p:anim calcmode="lin" valueType="num">
                                      <p:cBhvr additive="base">
                                        <p:cTn id="12" dur="500" fill="hold"/>
                                        <p:tgtEl>
                                          <p:spTgt spid="47108">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47108">
                                            <p:txEl>
                                              <p:pRg st="0" end="0"/>
                                            </p:txEl>
                                          </p:spTgt>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47108">
                                            <p:txEl>
                                              <p:pRg st="1" end="1"/>
                                            </p:txEl>
                                          </p:spTgt>
                                        </p:tgtEl>
                                        <p:attrNameLst>
                                          <p:attrName>style.visibility</p:attrName>
                                        </p:attrNameLst>
                                      </p:cBhvr>
                                      <p:to>
                                        <p:strVal val="visible"/>
                                      </p:to>
                                    </p:set>
                                    <p:anim calcmode="lin" valueType="num">
                                      <p:cBhvr additive="base">
                                        <p:cTn id="17" dur="500" fill="hold"/>
                                        <p:tgtEl>
                                          <p:spTgt spid="47108">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47108">
                                            <p:txEl>
                                              <p:pRg st="1" end="1"/>
                                            </p:txEl>
                                          </p:spTgt>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47108">
                                            <p:txEl>
                                              <p:pRg st="2" end="2"/>
                                            </p:txEl>
                                          </p:spTgt>
                                        </p:tgtEl>
                                        <p:attrNameLst>
                                          <p:attrName>style.visibility</p:attrName>
                                        </p:attrNameLst>
                                      </p:cBhvr>
                                      <p:to>
                                        <p:strVal val="visible"/>
                                      </p:to>
                                    </p:set>
                                    <p:anim calcmode="lin" valueType="num">
                                      <p:cBhvr additive="base">
                                        <p:cTn id="22" dur="500" fill="hold"/>
                                        <p:tgtEl>
                                          <p:spTgt spid="47108">
                                            <p:txEl>
                                              <p:pRg st="2" end="2"/>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47108">
                                            <p:txEl>
                                              <p:pRg st="2" end="2"/>
                                            </p:txEl>
                                          </p:spTgt>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47108">
                                            <p:txEl>
                                              <p:pRg st="3" end="3"/>
                                            </p:txEl>
                                          </p:spTgt>
                                        </p:tgtEl>
                                        <p:attrNameLst>
                                          <p:attrName>style.visibility</p:attrName>
                                        </p:attrNameLst>
                                      </p:cBhvr>
                                      <p:to>
                                        <p:strVal val="visible"/>
                                      </p:to>
                                    </p:set>
                                    <p:anim calcmode="lin" valueType="num">
                                      <p:cBhvr additive="base">
                                        <p:cTn id="27" dur="500" fill="hold"/>
                                        <p:tgtEl>
                                          <p:spTgt spid="47108">
                                            <p:txEl>
                                              <p:pRg st="3" end="3"/>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47108">
                                            <p:txEl>
                                              <p:pRg st="3" end="3"/>
                                            </p:txEl>
                                          </p:spTgt>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2500"/>
                            </p:stCondLst>
                            <p:childTnLst>
                              <p:par>
                                <p:cTn id="30" presetID="2" presetClass="entr" presetSubtype="8" fill="hold" nodeType="afterEffect">
                                  <p:stCondLst>
                                    <p:cond delay="0"/>
                                  </p:stCondLst>
                                  <p:childTnLst>
                                    <p:set>
                                      <p:cBhvr>
                                        <p:cTn id="31" dur="1" fill="hold">
                                          <p:stCondLst>
                                            <p:cond delay="0"/>
                                          </p:stCondLst>
                                        </p:cTn>
                                        <p:tgtEl>
                                          <p:spTgt spid="47107"/>
                                        </p:tgtEl>
                                        <p:attrNameLst>
                                          <p:attrName>style.visibility</p:attrName>
                                        </p:attrNameLst>
                                      </p:cBhvr>
                                      <p:to>
                                        <p:strVal val="visible"/>
                                      </p:to>
                                    </p:set>
                                    <p:anim calcmode="lin" valueType="num">
                                      <p:cBhvr additive="base">
                                        <p:cTn id="32" dur="500" fill="hold"/>
                                        <p:tgtEl>
                                          <p:spTgt spid="47107"/>
                                        </p:tgtEl>
                                        <p:attrNameLst>
                                          <p:attrName>ppt_x</p:attrName>
                                        </p:attrNameLst>
                                      </p:cBhvr>
                                      <p:tavLst>
                                        <p:tav tm="0">
                                          <p:val>
                                            <p:strVal val="0-#ppt_w/2"/>
                                          </p:val>
                                        </p:tav>
                                        <p:tav tm="100000">
                                          <p:val>
                                            <p:strVal val="#ppt_x"/>
                                          </p:val>
                                        </p:tav>
                                      </p:tavLst>
                                    </p:anim>
                                    <p:anim calcmode="lin" valueType="num">
                                      <p:cBhvr additive="base">
                                        <p:cTn id="33" dur="500" fill="hold"/>
                                        <p:tgtEl>
                                          <p:spTgt spid="4710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autoUpdateAnimBg="0"/>
      <p:bldP spid="47108" grpId="0" build="p" autoUpdateAnimBg="0" advAuto="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Date Placeholder 3"/>
          <p:cNvSpPr>
            <a:spLocks noGrp="1"/>
          </p:cNvSpPr>
          <p:nvPr>
            <p:ph type="dt" sz="quarter" idx="10"/>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12CE8FA0-8B70-4BDA-8286-A1650CE79098}" type="datetime1">
              <a:rPr lang="es-ES" altLang="es-CR" sz="1400" smtClean="0">
                <a:latin typeface="Times New Roman" panose="02020603050405020304" pitchFamily="18" charset="0"/>
              </a:rPr>
              <a:pPr>
                <a:spcBef>
                  <a:spcPct val="0"/>
                </a:spcBef>
                <a:buClrTx/>
                <a:buSzTx/>
                <a:buFontTx/>
                <a:buNone/>
              </a:pPr>
              <a:t>08/03/2023</a:t>
            </a:fld>
            <a:endParaRPr lang="es-ES" altLang="es-CR" sz="1400" smtClean="0">
              <a:latin typeface="Times New Roman" panose="02020603050405020304" pitchFamily="18" charset="0"/>
            </a:endParaRPr>
          </a:p>
        </p:txBody>
      </p:sp>
      <p:sp>
        <p:nvSpPr>
          <p:cNvPr id="94211" name="Footer Placeholder 4"/>
          <p:cNvSpPr>
            <a:spLocks noGrp="1"/>
          </p:cNvSpPr>
          <p:nvPr>
            <p:ph type="ftr" sz="quarter" idx="11"/>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r>
              <a:rPr lang="es-ES" altLang="es-CR" sz="1400" dirty="0" smtClean="0">
                <a:latin typeface="Times New Roman" panose="02020603050405020304" pitchFamily="18" charset="0"/>
              </a:rPr>
              <a:t>M. Sc. Sander Pacheco Araya</a:t>
            </a:r>
          </a:p>
        </p:txBody>
      </p:sp>
      <p:sp>
        <p:nvSpPr>
          <p:cNvPr id="94212" name="Slide Number Placeholder 5"/>
          <p:cNvSpPr>
            <a:spLocks noGrp="1"/>
          </p:cNvSpPr>
          <p:nvPr>
            <p:ph type="sldNum" sz="quarter" idx="12"/>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712D84D3-951A-4882-AC84-6DF83140F732}" type="slidenum">
              <a:rPr lang="es-ES" altLang="es-CR" sz="1400" smtClean="0">
                <a:latin typeface="Times New Roman" panose="02020603050405020304" pitchFamily="18" charset="0"/>
              </a:rPr>
              <a:pPr>
                <a:spcBef>
                  <a:spcPct val="0"/>
                </a:spcBef>
                <a:buClrTx/>
                <a:buSzTx/>
                <a:buFontTx/>
                <a:buNone/>
              </a:pPr>
              <a:t>49</a:t>
            </a:fld>
            <a:endParaRPr lang="es-ES" altLang="es-CR" sz="1400" smtClean="0">
              <a:latin typeface="Times New Roman" panose="02020603050405020304" pitchFamily="18" charset="0"/>
            </a:endParaRPr>
          </a:p>
        </p:txBody>
      </p:sp>
      <p:sp>
        <p:nvSpPr>
          <p:cNvPr id="94213" name="Rectangle 2"/>
          <p:cNvSpPr>
            <a:spLocks noGrp="1" noChangeArrowheads="1"/>
          </p:cNvSpPr>
          <p:nvPr>
            <p:ph type="title"/>
          </p:nvPr>
        </p:nvSpPr>
        <p:spPr>
          <a:xfrm>
            <a:off x="228600" y="0"/>
            <a:ext cx="7467600" cy="762000"/>
          </a:xfrm>
        </p:spPr>
        <p:txBody>
          <a:bodyPr/>
          <a:lstStyle/>
          <a:p>
            <a:pPr eaLnBrk="1" hangingPunct="1"/>
            <a:r>
              <a:rPr lang="es-ES" altLang="es-CR" b="1" smtClean="0">
                <a:latin typeface="Arial" panose="020B0604020202020204" pitchFamily="34" charset="0"/>
                <a:cs typeface="Arial" panose="020B0604020202020204" pitchFamily="34" charset="0"/>
              </a:rPr>
              <a:t>Segunda Generación</a:t>
            </a:r>
            <a:r>
              <a:rPr lang="es-ES" altLang="es-CR" smtClean="0"/>
              <a:t> </a:t>
            </a:r>
          </a:p>
        </p:txBody>
      </p:sp>
      <p:sp>
        <p:nvSpPr>
          <p:cNvPr id="94214" name="Rectangle 3"/>
          <p:cNvSpPr>
            <a:spLocks noGrp="1" noChangeArrowheads="1"/>
          </p:cNvSpPr>
          <p:nvPr>
            <p:ph type="body" idx="1"/>
          </p:nvPr>
        </p:nvSpPr>
        <p:spPr>
          <a:xfrm>
            <a:off x="0" y="762000"/>
            <a:ext cx="7543800" cy="4114800"/>
          </a:xfrm>
        </p:spPr>
        <p:txBody>
          <a:bodyPr/>
          <a:lstStyle/>
          <a:p>
            <a:pPr algn="just" eaLnBrk="1" hangingPunct="1">
              <a:lnSpc>
                <a:spcPct val="90000"/>
              </a:lnSpc>
            </a:pPr>
            <a:r>
              <a:rPr lang="es-ES" altLang="es-CR" sz="2800" smtClean="0">
                <a:cs typeface="Arial" panose="020B0604020202020204" pitchFamily="34" charset="0"/>
              </a:rPr>
              <a:t>Cerca de la década de 1960, las computadoras seguían evolucionando, se reducía su tamaño y crecía su capacidad de procesamiento. También en esta época se empezó a definir la forma de comunicarse con las computadoras, que recibía el nombre de programación de sistemas.</a:t>
            </a:r>
            <a:endParaRPr lang="es-ES" altLang="es-CR" sz="2800" smtClean="0">
              <a:cs typeface="Times New Roman" panose="02020603050405020304" pitchFamily="18" charset="0"/>
            </a:endParaRPr>
          </a:p>
          <a:p>
            <a:pPr algn="just" eaLnBrk="1" hangingPunct="1">
              <a:lnSpc>
                <a:spcPct val="90000"/>
              </a:lnSpc>
            </a:pPr>
            <a:r>
              <a:rPr lang="es-ES" altLang="es-CR" sz="2800" smtClean="0">
                <a:cs typeface="Arial" panose="020B0604020202020204" pitchFamily="34" charset="0"/>
              </a:rPr>
              <a:t>Las características de la segunda generación son las siguientes:</a:t>
            </a:r>
            <a:endParaRPr lang="es-ES" altLang="es-CR" sz="2800" smtClean="0">
              <a:cs typeface="Times New Roman" panose="02020603050405020304" pitchFamily="18" charset="0"/>
            </a:endParaRPr>
          </a:p>
          <a:p>
            <a:pPr lvl="1" algn="just" eaLnBrk="1" hangingPunct="1">
              <a:lnSpc>
                <a:spcPct val="90000"/>
              </a:lnSpc>
              <a:buFont typeface="Wingdings" panose="05000000000000000000" pitchFamily="2" charset="2"/>
              <a:buChar char="ü"/>
            </a:pPr>
            <a:r>
              <a:rPr lang="es-ES" altLang="es-CR" sz="2400" b="1" smtClean="0">
                <a:cs typeface="Arial" panose="020B0604020202020204" pitchFamily="34" charset="0"/>
              </a:rPr>
              <a:t>Están construidas con circuitos de transistores</a:t>
            </a:r>
            <a:r>
              <a:rPr lang="es-ES" altLang="es-CR" sz="2400" smtClean="0">
                <a:cs typeface="Arial" panose="020B0604020202020204" pitchFamily="34" charset="0"/>
              </a:rPr>
              <a:t>. </a:t>
            </a:r>
            <a:endParaRPr lang="es-ES" altLang="es-CR" sz="2400" smtClean="0"/>
          </a:p>
          <a:p>
            <a:pPr lvl="1" eaLnBrk="1" hangingPunct="1">
              <a:lnSpc>
                <a:spcPct val="90000"/>
              </a:lnSpc>
              <a:buFont typeface="Wingdings" panose="05000000000000000000" pitchFamily="2" charset="2"/>
              <a:buChar char="ü"/>
            </a:pPr>
            <a:r>
              <a:rPr lang="es-ES" altLang="es-CR" sz="2400" b="1" smtClean="0">
                <a:cs typeface="Times New Roman" panose="02020603050405020304" pitchFamily="18" charset="0"/>
              </a:rPr>
              <a:t>Se programan en nuevos lenguajes llamados lenguajes de alto nivel.</a:t>
            </a:r>
            <a:r>
              <a:rPr lang="es-ES" altLang="es-CR" sz="2400" smtClean="0">
                <a:cs typeface="Times New Roman" panose="02020603050405020304" pitchFamily="18" charset="0"/>
              </a:rPr>
              <a:t> </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Date Placeholder 3"/>
          <p:cNvSpPr>
            <a:spLocks noGrp="1"/>
          </p:cNvSpPr>
          <p:nvPr>
            <p:ph type="dt" sz="quarter" idx="10"/>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D98535DB-03C9-4220-8F27-F8AEC1796DA7}" type="datetime1">
              <a:rPr lang="es-ES" altLang="es-CR" sz="1400" smtClean="0">
                <a:latin typeface="Times New Roman" panose="02020603050405020304" pitchFamily="18" charset="0"/>
              </a:rPr>
              <a:pPr>
                <a:spcBef>
                  <a:spcPct val="0"/>
                </a:spcBef>
                <a:buClrTx/>
                <a:buSzTx/>
                <a:buFontTx/>
                <a:buNone/>
              </a:pPr>
              <a:t>08/03/2023</a:t>
            </a:fld>
            <a:endParaRPr lang="es-ES" altLang="es-CR" sz="1400" smtClean="0">
              <a:latin typeface="Times New Roman" panose="02020603050405020304" pitchFamily="18" charset="0"/>
            </a:endParaRPr>
          </a:p>
        </p:txBody>
      </p:sp>
      <p:sp>
        <p:nvSpPr>
          <p:cNvPr id="95235" name="Footer Placeholder 4"/>
          <p:cNvSpPr>
            <a:spLocks noGrp="1"/>
          </p:cNvSpPr>
          <p:nvPr>
            <p:ph type="ftr" sz="quarter" idx="11"/>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r>
              <a:rPr lang="es-ES" altLang="es-CR" sz="1400" dirty="0" smtClean="0">
                <a:latin typeface="Times New Roman" panose="02020603050405020304" pitchFamily="18" charset="0"/>
              </a:rPr>
              <a:t>M. Sc. Sander Pacheco Araya</a:t>
            </a:r>
          </a:p>
        </p:txBody>
      </p:sp>
      <p:sp>
        <p:nvSpPr>
          <p:cNvPr id="95236" name="Slide Number Placeholder 5"/>
          <p:cNvSpPr>
            <a:spLocks noGrp="1"/>
          </p:cNvSpPr>
          <p:nvPr>
            <p:ph type="sldNum" sz="quarter" idx="12"/>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2C724312-A258-487E-9CBC-A3317EEC0DA0}" type="slidenum">
              <a:rPr lang="es-ES" altLang="es-CR" sz="1400" smtClean="0">
                <a:latin typeface="Times New Roman" panose="02020603050405020304" pitchFamily="18" charset="0"/>
              </a:rPr>
              <a:pPr>
                <a:spcBef>
                  <a:spcPct val="0"/>
                </a:spcBef>
                <a:buClrTx/>
                <a:buSzTx/>
                <a:buFontTx/>
                <a:buNone/>
              </a:pPr>
              <a:t>50</a:t>
            </a:fld>
            <a:endParaRPr lang="es-ES" altLang="es-CR" sz="1400" smtClean="0">
              <a:latin typeface="Times New Roman" panose="02020603050405020304" pitchFamily="18" charset="0"/>
            </a:endParaRPr>
          </a:p>
        </p:txBody>
      </p:sp>
      <p:sp>
        <p:nvSpPr>
          <p:cNvPr id="95237" name="Rectangle 2"/>
          <p:cNvSpPr>
            <a:spLocks noGrp="1" noChangeArrowheads="1"/>
          </p:cNvSpPr>
          <p:nvPr>
            <p:ph type="title"/>
          </p:nvPr>
        </p:nvSpPr>
        <p:spPr>
          <a:xfrm>
            <a:off x="0" y="0"/>
            <a:ext cx="7467600" cy="762000"/>
          </a:xfrm>
        </p:spPr>
        <p:txBody>
          <a:bodyPr/>
          <a:lstStyle/>
          <a:p>
            <a:pPr eaLnBrk="1" hangingPunct="1"/>
            <a:r>
              <a:rPr lang="es-ES" altLang="es-CR" b="1" smtClean="0">
                <a:latin typeface="Arial" panose="020B0604020202020204" pitchFamily="34" charset="0"/>
                <a:cs typeface="Arial" panose="020B0604020202020204" pitchFamily="34" charset="0"/>
              </a:rPr>
              <a:t>Segunda Generación</a:t>
            </a:r>
          </a:p>
        </p:txBody>
      </p:sp>
      <p:sp>
        <p:nvSpPr>
          <p:cNvPr id="95238" name="Rectangle 3"/>
          <p:cNvSpPr>
            <a:spLocks noGrp="1" noChangeArrowheads="1"/>
          </p:cNvSpPr>
          <p:nvPr>
            <p:ph type="body" idx="1"/>
          </p:nvPr>
        </p:nvSpPr>
        <p:spPr>
          <a:xfrm>
            <a:off x="0" y="990600"/>
            <a:ext cx="7543800" cy="4114800"/>
          </a:xfrm>
        </p:spPr>
        <p:txBody>
          <a:bodyPr/>
          <a:lstStyle/>
          <a:p>
            <a:pPr algn="just" eaLnBrk="1" hangingPunct="1"/>
            <a:r>
              <a:rPr lang="es-ES" altLang="es-CR" sz="2000" b="1" smtClean="0">
                <a:cs typeface="Arial" panose="020B0604020202020204" pitchFamily="34" charset="0"/>
              </a:rPr>
              <a:t>Aparecen muchas compañías y las computadoras eran bastante avanzadas para su época como la serie 5000 de Burroughs y la ATLAS de la Universidad de Manchester.</a:t>
            </a:r>
            <a:endParaRPr lang="es-ES" altLang="es-CR" sz="2000" b="1" smtClean="0">
              <a:cs typeface="Times New Roman" panose="02020603050405020304" pitchFamily="18" charset="0"/>
            </a:endParaRPr>
          </a:p>
          <a:p>
            <a:pPr eaLnBrk="1" hangingPunct="1"/>
            <a:r>
              <a:rPr lang="es-ES" altLang="es-CR" sz="2000" b="1" smtClean="0">
                <a:cs typeface="Times New Roman" panose="02020603050405020304" pitchFamily="18" charset="0"/>
              </a:rPr>
              <a:t>Algunas de estas computadoras se programaban con cintas perforadas y otras más por medio de cableado en un tablero. Los programas eran hechos a la medida por un equipo de expertos: analistas, diseñadores, programadores y operadores que se manejaban como una orquesta para resolver los problemas y cálculos solicitados por la administración. El usuario final de la información no tenía</a:t>
            </a:r>
            <a:r>
              <a:rPr lang="es-ES" altLang="es-CR" sz="2800" smtClean="0">
                <a:cs typeface="Times New Roman" panose="02020603050405020304" pitchFamily="18" charset="0"/>
              </a:rPr>
              <a:t> </a:t>
            </a:r>
            <a:r>
              <a:rPr lang="es-ES" altLang="es-CR" sz="2000" b="1" smtClean="0">
                <a:cs typeface="Times New Roman" panose="02020603050405020304" pitchFamily="18" charset="0"/>
              </a:rPr>
              <a:t>contacto directo con las computadoras.</a:t>
            </a:r>
            <a:r>
              <a:rPr lang="es-ES" altLang="es-CR" sz="2000" b="1" smtClean="0"/>
              <a:t> </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Date Placeholder 3"/>
          <p:cNvSpPr>
            <a:spLocks noGrp="1"/>
          </p:cNvSpPr>
          <p:nvPr>
            <p:ph type="dt" sz="quarter" idx="10"/>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5C2C80A9-DCFE-4187-B4FD-8608FBD94AFF}" type="datetime1">
              <a:rPr lang="es-ES" altLang="es-CR" sz="1400" smtClean="0">
                <a:latin typeface="Times New Roman" panose="02020603050405020304" pitchFamily="18" charset="0"/>
              </a:rPr>
              <a:pPr>
                <a:spcBef>
                  <a:spcPct val="0"/>
                </a:spcBef>
                <a:buClrTx/>
                <a:buSzTx/>
                <a:buFontTx/>
                <a:buNone/>
              </a:pPr>
              <a:t>08/03/2023</a:t>
            </a:fld>
            <a:endParaRPr lang="es-ES" altLang="es-CR" sz="1400" smtClean="0">
              <a:latin typeface="Times New Roman" panose="02020603050405020304" pitchFamily="18" charset="0"/>
            </a:endParaRPr>
          </a:p>
        </p:txBody>
      </p:sp>
      <p:sp>
        <p:nvSpPr>
          <p:cNvPr id="96259" name="Footer Placeholder 4"/>
          <p:cNvSpPr>
            <a:spLocks noGrp="1"/>
          </p:cNvSpPr>
          <p:nvPr>
            <p:ph type="ftr" sz="quarter" idx="11"/>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r>
              <a:rPr lang="es-ES" altLang="es-CR" sz="1400" dirty="0" smtClean="0">
                <a:latin typeface="Times New Roman" panose="02020603050405020304" pitchFamily="18" charset="0"/>
              </a:rPr>
              <a:t>M. Sc. Sander Pacheco Araya</a:t>
            </a:r>
          </a:p>
        </p:txBody>
      </p:sp>
      <p:sp>
        <p:nvSpPr>
          <p:cNvPr id="96260" name="Slide Number Placeholder 5"/>
          <p:cNvSpPr>
            <a:spLocks noGrp="1"/>
          </p:cNvSpPr>
          <p:nvPr>
            <p:ph type="sldNum" sz="quarter" idx="12"/>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A658633E-C00B-4563-AD67-8E6652F894CB}" type="slidenum">
              <a:rPr lang="es-ES" altLang="es-CR" sz="1400" smtClean="0">
                <a:latin typeface="Times New Roman" panose="02020603050405020304" pitchFamily="18" charset="0"/>
              </a:rPr>
              <a:pPr>
                <a:spcBef>
                  <a:spcPct val="0"/>
                </a:spcBef>
                <a:buClrTx/>
                <a:buSzTx/>
                <a:buFontTx/>
                <a:buNone/>
              </a:pPr>
              <a:t>51</a:t>
            </a:fld>
            <a:endParaRPr lang="es-ES" altLang="es-CR" sz="1400" smtClean="0">
              <a:latin typeface="Times New Roman" panose="02020603050405020304" pitchFamily="18" charset="0"/>
            </a:endParaRPr>
          </a:p>
        </p:txBody>
      </p:sp>
      <p:sp>
        <p:nvSpPr>
          <p:cNvPr id="96261" name="Rectangle 2"/>
          <p:cNvSpPr>
            <a:spLocks noGrp="1" noChangeArrowheads="1"/>
          </p:cNvSpPr>
          <p:nvPr>
            <p:ph type="title"/>
          </p:nvPr>
        </p:nvSpPr>
        <p:spPr>
          <a:xfrm>
            <a:off x="0" y="304800"/>
            <a:ext cx="7467600" cy="762000"/>
          </a:xfrm>
        </p:spPr>
        <p:txBody>
          <a:bodyPr/>
          <a:lstStyle/>
          <a:p>
            <a:pPr eaLnBrk="1" hangingPunct="1"/>
            <a:r>
              <a:rPr lang="es-ES" altLang="es-CR" b="1" smtClean="0">
                <a:latin typeface="Arial" panose="020B0604020202020204" pitchFamily="34" charset="0"/>
                <a:cs typeface="Arial" panose="020B0604020202020204" pitchFamily="34" charset="0"/>
              </a:rPr>
              <a:t>Segunda Generación</a:t>
            </a:r>
          </a:p>
        </p:txBody>
      </p:sp>
      <p:sp>
        <p:nvSpPr>
          <p:cNvPr id="96262" name="Rectangle 3"/>
          <p:cNvSpPr>
            <a:spLocks noGrp="1" noChangeArrowheads="1"/>
          </p:cNvSpPr>
          <p:nvPr>
            <p:ph type="body" idx="1"/>
          </p:nvPr>
        </p:nvSpPr>
        <p:spPr>
          <a:xfrm>
            <a:off x="0" y="1219200"/>
            <a:ext cx="7543800" cy="4114800"/>
          </a:xfrm>
        </p:spPr>
        <p:txBody>
          <a:bodyPr/>
          <a:lstStyle/>
          <a:p>
            <a:pPr eaLnBrk="1" hangingPunct="1">
              <a:lnSpc>
                <a:spcPct val="90000"/>
              </a:lnSpc>
            </a:pPr>
            <a:r>
              <a:rPr lang="es-ES_tradnl" altLang="es-CR" sz="2400" b="1" smtClean="0"/>
              <a:t>Aparecen las primeras PC “Personal Computer”</a:t>
            </a:r>
          </a:p>
          <a:p>
            <a:pPr algn="just" eaLnBrk="1" hangingPunct="1">
              <a:lnSpc>
                <a:spcPct val="90000"/>
              </a:lnSpc>
            </a:pPr>
            <a:r>
              <a:rPr lang="es-ES" altLang="es-CR" sz="2400" b="1" smtClean="0">
                <a:cs typeface="Arial" panose="020B0604020202020204" pitchFamily="34" charset="0"/>
              </a:rPr>
              <a:t>Las computadoras de esta generación fueron: la Philco 212 (esta compañía se retiró del mercado en 1964) y la UNIVAC M460, la Control Data Corporation modelo 1604, seguida por la serie 3000, la IBM mejoró la 709 y sacó al mercado la 7090, la National Cash Register empezó a producir máquinas para proceso de datos de tipo comercial, introdujo el modelo NCR 315.</a:t>
            </a:r>
            <a:endParaRPr lang="es-ES" altLang="es-CR" sz="2400" b="1" smtClean="0">
              <a:cs typeface="Times New Roman" panose="02020603050405020304" pitchFamily="18" charset="0"/>
            </a:endParaRPr>
          </a:p>
          <a:p>
            <a:pPr algn="just" eaLnBrk="1" hangingPunct="1">
              <a:lnSpc>
                <a:spcPct val="90000"/>
              </a:lnSpc>
            </a:pPr>
            <a:r>
              <a:rPr lang="es-ES" altLang="es-CR" sz="2400" b="1" smtClean="0">
                <a:cs typeface="Arial" panose="020B0604020202020204" pitchFamily="34" charset="0"/>
              </a:rPr>
              <a:t>La Radio Corporation of America introdujo el modelo 501, que manejaba el lenguaje COBOL, para procesos administrativos y comerciales. Después salió al mercado la RCA 601.</a:t>
            </a:r>
            <a:endParaRPr lang="es-ES_tradnl" altLang="es-CR" sz="2400" b="1" smtClean="0"/>
          </a:p>
          <a:p>
            <a:pPr eaLnBrk="1" hangingPunct="1">
              <a:lnSpc>
                <a:spcPct val="90000"/>
              </a:lnSpc>
            </a:pPr>
            <a:endParaRPr lang="es-ES" altLang="es-CR" sz="2400" b="1" smtClean="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noFill/>
        </p:spPr>
        <p:txBody>
          <a:bodyPr/>
          <a:lstStyle/>
          <a:p>
            <a:r>
              <a:rPr lang="en-US" altLang="es-MX" smtClean="0"/>
              <a:t>Tercera Generación: 1964-1971</a:t>
            </a:r>
          </a:p>
        </p:txBody>
      </p:sp>
      <p:sp>
        <p:nvSpPr>
          <p:cNvPr id="49155" name="Rectangle 3"/>
          <p:cNvSpPr>
            <a:spLocks noGrp="1" noChangeArrowheads="1"/>
          </p:cNvSpPr>
          <p:nvPr>
            <p:ph type="body" idx="1"/>
          </p:nvPr>
        </p:nvSpPr>
        <p:spPr>
          <a:noFill/>
        </p:spPr>
        <p:txBody>
          <a:bodyPr/>
          <a:lstStyle/>
          <a:p>
            <a:r>
              <a:rPr lang="en-US" altLang="es-MX" smtClean="0"/>
              <a:t>Emergieron con el desarrollo de los circuitos integrados en miniatura</a:t>
            </a:r>
          </a:p>
          <a:p>
            <a:r>
              <a:rPr lang="en-US" altLang="es-MX" smtClean="0"/>
              <a:t>Se hicieron más pequeñas, más rápidas y eficientes energéticamente</a:t>
            </a:r>
          </a:p>
          <a:p>
            <a:r>
              <a:rPr lang="en-US" altLang="es-MX" smtClean="0"/>
              <a:t>Permitieron correr varios programas simultáneamente</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9154"/>
                                        </p:tgtEl>
                                        <p:attrNameLst>
                                          <p:attrName>style.visibility</p:attrName>
                                        </p:attrNameLst>
                                      </p:cBhvr>
                                      <p:to>
                                        <p:strVal val="visible"/>
                                      </p:to>
                                    </p:set>
                                    <p:anim calcmode="lin" valueType="num">
                                      <p:cBhvr additive="base">
                                        <p:cTn id="7" dur="500" fill="hold"/>
                                        <p:tgtEl>
                                          <p:spTgt spid="49154"/>
                                        </p:tgtEl>
                                        <p:attrNameLst>
                                          <p:attrName>ppt_x</p:attrName>
                                        </p:attrNameLst>
                                      </p:cBhvr>
                                      <p:tavLst>
                                        <p:tav tm="0">
                                          <p:val>
                                            <p:strVal val="0-#ppt_w/2"/>
                                          </p:val>
                                        </p:tav>
                                        <p:tav tm="100000">
                                          <p:val>
                                            <p:strVal val="#ppt_x"/>
                                          </p:val>
                                        </p:tav>
                                      </p:tavLst>
                                    </p:anim>
                                    <p:anim calcmode="lin" valueType="num">
                                      <p:cBhvr additive="base">
                                        <p:cTn id="8" dur="500" fill="hold"/>
                                        <p:tgtEl>
                                          <p:spTgt spid="4915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9155">
                                            <p:txEl>
                                              <p:pRg st="0" end="0"/>
                                            </p:txEl>
                                          </p:spTgt>
                                        </p:tgtEl>
                                        <p:attrNameLst>
                                          <p:attrName>style.visibility</p:attrName>
                                        </p:attrNameLst>
                                      </p:cBhvr>
                                      <p:to>
                                        <p:strVal val="visible"/>
                                      </p:to>
                                    </p:set>
                                    <p:anim calcmode="lin" valueType="num">
                                      <p:cBhvr additive="base">
                                        <p:cTn id="12" dur="500" fill="hold"/>
                                        <p:tgtEl>
                                          <p:spTgt spid="49155">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49155">
                                            <p:txEl>
                                              <p:pRg st="0" end="0"/>
                                            </p:txEl>
                                          </p:spTgt>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49155">
                                            <p:txEl>
                                              <p:pRg st="1" end="1"/>
                                            </p:txEl>
                                          </p:spTgt>
                                        </p:tgtEl>
                                        <p:attrNameLst>
                                          <p:attrName>style.visibility</p:attrName>
                                        </p:attrNameLst>
                                      </p:cBhvr>
                                      <p:to>
                                        <p:strVal val="visible"/>
                                      </p:to>
                                    </p:set>
                                    <p:anim calcmode="lin" valueType="num">
                                      <p:cBhvr additive="base">
                                        <p:cTn id="17" dur="500" fill="hold"/>
                                        <p:tgtEl>
                                          <p:spTgt spid="49155">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49155">
                                            <p:txEl>
                                              <p:pRg st="1" end="1"/>
                                            </p:txEl>
                                          </p:spTgt>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49155">
                                            <p:txEl>
                                              <p:pRg st="2" end="2"/>
                                            </p:txEl>
                                          </p:spTgt>
                                        </p:tgtEl>
                                        <p:attrNameLst>
                                          <p:attrName>style.visibility</p:attrName>
                                        </p:attrNameLst>
                                      </p:cBhvr>
                                      <p:to>
                                        <p:strVal val="visible"/>
                                      </p:to>
                                    </p:set>
                                    <p:anim calcmode="lin" valueType="num">
                                      <p:cBhvr additive="base">
                                        <p:cTn id="22" dur="500" fill="hold"/>
                                        <p:tgtEl>
                                          <p:spTgt spid="49155">
                                            <p:txEl>
                                              <p:pRg st="2" end="2"/>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49155">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autoUpdateAnimBg="0"/>
      <p:bldP spid="49155" grpId="0" build="p" autoUpdateAnimBg="0" advAuto="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Date Placeholder 3"/>
          <p:cNvSpPr>
            <a:spLocks noGrp="1"/>
          </p:cNvSpPr>
          <p:nvPr>
            <p:ph type="dt" sz="quarter" idx="10"/>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AC2D66BC-E331-4C48-B405-A84C0E64CD9C}" type="datetime1">
              <a:rPr lang="es-ES" altLang="es-CR" sz="1400" smtClean="0">
                <a:latin typeface="Times New Roman" panose="02020603050405020304" pitchFamily="18" charset="0"/>
              </a:rPr>
              <a:pPr>
                <a:spcBef>
                  <a:spcPct val="0"/>
                </a:spcBef>
                <a:buClrTx/>
                <a:buSzTx/>
                <a:buFontTx/>
                <a:buNone/>
              </a:pPr>
              <a:t>08/03/2023</a:t>
            </a:fld>
            <a:endParaRPr lang="es-ES" altLang="es-CR" sz="1400" smtClean="0">
              <a:latin typeface="Times New Roman" panose="02020603050405020304" pitchFamily="18" charset="0"/>
            </a:endParaRPr>
          </a:p>
        </p:txBody>
      </p:sp>
      <p:sp>
        <p:nvSpPr>
          <p:cNvPr id="99331" name="Footer Placeholder 4"/>
          <p:cNvSpPr>
            <a:spLocks noGrp="1"/>
          </p:cNvSpPr>
          <p:nvPr>
            <p:ph type="ftr" sz="quarter" idx="11"/>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r>
              <a:rPr lang="es-ES" altLang="es-CR" sz="1400" dirty="0" smtClean="0">
                <a:latin typeface="Times New Roman" panose="02020603050405020304" pitchFamily="18" charset="0"/>
              </a:rPr>
              <a:t>M. Sc. Sander Pacheco Araya</a:t>
            </a:r>
          </a:p>
        </p:txBody>
      </p:sp>
      <p:sp>
        <p:nvSpPr>
          <p:cNvPr id="99332" name="Slide Number Placeholder 5"/>
          <p:cNvSpPr>
            <a:spLocks noGrp="1"/>
          </p:cNvSpPr>
          <p:nvPr>
            <p:ph type="sldNum" sz="quarter" idx="12"/>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D8FB0272-CFDB-4230-81F8-474DD19FB2CD}" type="slidenum">
              <a:rPr lang="es-ES" altLang="es-CR" sz="1400" smtClean="0">
                <a:latin typeface="Times New Roman" panose="02020603050405020304" pitchFamily="18" charset="0"/>
              </a:rPr>
              <a:pPr>
                <a:spcBef>
                  <a:spcPct val="0"/>
                </a:spcBef>
                <a:buClrTx/>
                <a:buSzTx/>
                <a:buFontTx/>
                <a:buNone/>
              </a:pPr>
              <a:t>53</a:t>
            </a:fld>
            <a:endParaRPr lang="es-ES" altLang="es-CR" sz="1400" smtClean="0">
              <a:latin typeface="Times New Roman" panose="02020603050405020304" pitchFamily="18" charset="0"/>
            </a:endParaRPr>
          </a:p>
        </p:txBody>
      </p:sp>
      <p:sp>
        <p:nvSpPr>
          <p:cNvPr id="99333" name="Rectangle 2"/>
          <p:cNvSpPr>
            <a:spLocks noGrp="1" noChangeArrowheads="1"/>
          </p:cNvSpPr>
          <p:nvPr>
            <p:ph type="title"/>
          </p:nvPr>
        </p:nvSpPr>
        <p:spPr>
          <a:xfrm>
            <a:off x="0" y="228600"/>
            <a:ext cx="7467600" cy="762000"/>
          </a:xfrm>
        </p:spPr>
        <p:txBody>
          <a:bodyPr/>
          <a:lstStyle/>
          <a:p>
            <a:pPr eaLnBrk="1" hangingPunct="1"/>
            <a:r>
              <a:rPr lang="es-ES" altLang="es-CR" b="1" smtClean="0">
                <a:latin typeface="Arial" panose="020B0604020202020204" pitchFamily="34" charset="0"/>
                <a:cs typeface="Arial" panose="020B0604020202020204" pitchFamily="34" charset="0"/>
              </a:rPr>
              <a:t>Tercera generación</a:t>
            </a:r>
            <a:r>
              <a:rPr lang="es-ES" altLang="es-CR" smtClean="0"/>
              <a:t> </a:t>
            </a:r>
          </a:p>
        </p:txBody>
      </p:sp>
      <p:sp>
        <p:nvSpPr>
          <p:cNvPr id="99334" name="Rectangle 3"/>
          <p:cNvSpPr>
            <a:spLocks noGrp="1" noChangeArrowheads="1"/>
          </p:cNvSpPr>
          <p:nvPr>
            <p:ph type="body" idx="1"/>
          </p:nvPr>
        </p:nvSpPr>
        <p:spPr>
          <a:xfrm>
            <a:off x="0" y="1143000"/>
            <a:ext cx="7543800" cy="4114800"/>
          </a:xfrm>
        </p:spPr>
        <p:txBody>
          <a:bodyPr/>
          <a:lstStyle/>
          <a:p>
            <a:pPr algn="just" eaLnBrk="1" hangingPunct="1"/>
            <a:r>
              <a:rPr lang="es-ES" altLang="es-CR" smtClean="0">
                <a:cs typeface="Arial" panose="020B0604020202020204" pitchFamily="34" charset="0"/>
              </a:rPr>
              <a:t>Con los progresos de la electrónica y los avances de comunicación con las computadoras en la década de los 1960, surge la </a:t>
            </a:r>
            <a:r>
              <a:rPr lang="es-ES" altLang="es-CR" b="1" i="1" smtClean="0">
                <a:cs typeface="Arial" panose="020B0604020202020204" pitchFamily="34" charset="0"/>
              </a:rPr>
              <a:t>tercera generación</a:t>
            </a:r>
            <a:r>
              <a:rPr lang="es-ES" altLang="es-CR" b="1" smtClean="0">
                <a:cs typeface="Arial" panose="020B0604020202020204" pitchFamily="34" charset="0"/>
              </a:rPr>
              <a:t> </a:t>
            </a:r>
            <a:r>
              <a:rPr lang="es-ES" altLang="es-CR" smtClean="0">
                <a:cs typeface="Arial" panose="020B0604020202020204" pitchFamily="34" charset="0"/>
              </a:rPr>
              <a:t>de las computadoras. Se inaugura con la IBM 360 en abril de 1964.</a:t>
            </a:r>
            <a:endParaRPr lang="es-ES" altLang="es-CR" smtClean="0"/>
          </a:p>
        </p:txBody>
      </p:sp>
      <p:sp>
        <p:nvSpPr>
          <p:cNvPr id="99335" name="Rectangle 5"/>
          <p:cNvSpPr>
            <a:spLocks noChangeArrowheads="1"/>
          </p:cNvSpPr>
          <p:nvPr/>
        </p:nvSpPr>
        <p:spPr bwMode="auto">
          <a:xfrm>
            <a:off x="3476625" y="25765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CR" sz="2400">
              <a:latin typeface="Times New Roman" panose="02020603050405020304" pitchFamily="18" charset="0"/>
            </a:endParaRPr>
          </a:p>
        </p:txBody>
      </p:sp>
      <p:pic>
        <p:nvPicPr>
          <p:cNvPr id="99336" name="Picture 10" descr="Imagen relacio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0225" y="4149725"/>
            <a:ext cx="2749550" cy="195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ítulo 1"/>
          <p:cNvSpPr>
            <a:spLocks noGrp="1"/>
          </p:cNvSpPr>
          <p:nvPr>
            <p:ph type="title"/>
          </p:nvPr>
        </p:nvSpPr>
        <p:spPr/>
        <p:txBody>
          <a:bodyPr/>
          <a:lstStyle/>
          <a:p>
            <a:endParaRPr lang="es-MX" altLang="es-MX" smtClean="0"/>
          </a:p>
        </p:txBody>
      </p:sp>
      <p:pic>
        <p:nvPicPr>
          <p:cNvPr id="100355" name="Marcador de contenido 6"/>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95288" y="1719263"/>
            <a:ext cx="7543800" cy="3162300"/>
          </a:xfrm>
        </p:spPr>
      </p:pic>
      <p:sp>
        <p:nvSpPr>
          <p:cNvPr id="100356" name="Marcador de fecha 3"/>
          <p:cNvSpPr>
            <a:spLocks noGrp="1"/>
          </p:cNvSpPr>
          <p:nvPr>
            <p:ph type="dt" sz="quarter" idx="10"/>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5F1B3DC6-2029-446C-A9D3-D4A3B5EAEC0A}" type="datetime1">
              <a:rPr lang="es-ES" altLang="es-MX" sz="1400" smtClean="0">
                <a:latin typeface="Times New Roman" panose="02020603050405020304" pitchFamily="18" charset="0"/>
              </a:rPr>
              <a:pPr>
                <a:spcBef>
                  <a:spcPct val="0"/>
                </a:spcBef>
                <a:buClrTx/>
                <a:buSzTx/>
                <a:buFontTx/>
                <a:buNone/>
              </a:pPr>
              <a:t>08/03/2023</a:t>
            </a:fld>
            <a:endParaRPr lang="es-ES" altLang="es-MX" sz="1400" smtClean="0">
              <a:latin typeface="Times New Roman" panose="02020603050405020304" pitchFamily="18" charset="0"/>
            </a:endParaRPr>
          </a:p>
        </p:txBody>
      </p:sp>
      <p:sp>
        <p:nvSpPr>
          <p:cNvPr id="100357" name="Marcador de pie de página 4"/>
          <p:cNvSpPr>
            <a:spLocks noGrp="1"/>
          </p:cNvSpPr>
          <p:nvPr>
            <p:ph type="ftr" sz="quarter" idx="11"/>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r>
              <a:rPr lang="es-ES" altLang="es-MX" sz="1400" dirty="0" smtClean="0">
                <a:latin typeface="Times New Roman" panose="02020603050405020304" pitchFamily="18" charset="0"/>
              </a:rPr>
              <a:t>M. Sc. Sander Pacheco Araya</a:t>
            </a:r>
          </a:p>
        </p:txBody>
      </p:sp>
      <p:sp>
        <p:nvSpPr>
          <p:cNvPr id="100358" name="Marcador de número de diapositiva 5"/>
          <p:cNvSpPr>
            <a:spLocks noGrp="1"/>
          </p:cNvSpPr>
          <p:nvPr>
            <p:ph type="sldNum" sz="quarter" idx="12"/>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85112A49-A1E1-4F23-A8E4-004607988413}" type="slidenum">
              <a:rPr lang="es-ES" altLang="es-CR" sz="1400" smtClean="0">
                <a:latin typeface="Times New Roman" panose="02020603050405020304" pitchFamily="18" charset="0"/>
              </a:rPr>
              <a:pPr>
                <a:spcBef>
                  <a:spcPct val="0"/>
                </a:spcBef>
                <a:buClrTx/>
                <a:buSzTx/>
                <a:buFontTx/>
                <a:buNone/>
              </a:pPr>
              <a:t>54</a:t>
            </a:fld>
            <a:endParaRPr lang="es-ES" altLang="es-CR" sz="1400" smtClean="0">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51202" name="Object 2"/>
          <p:cNvGraphicFramePr>
            <a:graphicFrameLocks/>
          </p:cNvGraphicFramePr>
          <p:nvPr/>
        </p:nvGraphicFramePr>
        <p:xfrm>
          <a:off x="1619250" y="2420938"/>
          <a:ext cx="7785100" cy="4203700"/>
        </p:xfrm>
        <a:graphic>
          <a:graphicData uri="http://schemas.openxmlformats.org/presentationml/2006/ole">
            <mc:AlternateContent xmlns:mc="http://schemas.openxmlformats.org/markup-compatibility/2006">
              <mc:Choice xmlns:v="urn:schemas-microsoft-com:vml" Requires="v">
                <p:oleObj spid="_x0000_s101398" name="Chart" r:id="rId4" imgW="11658756" imgH="6286292" progId="MSGraph.Chart.5">
                  <p:embed followColorScheme="full"/>
                </p:oleObj>
              </mc:Choice>
              <mc:Fallback>
                <p:oleObj name="Chart" r:id="rId4" imgW="11658756" imgH="6286292" progId="MSGraph.Chart.5">
                  <p:embed followColorScheme="full"/>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9250" y="2420938"/>
                        <a:ext cx="7785100" cy="420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203" name="Rectangle 3"/>
          <p:cNvSpPr>
            <a:spLocks noGrp="1" noChangeArrowheads="1"/>
          </p:cNvSpPr>
          <p:nvPr>
            <p:ph type="title"/>
          </p:nvPr>
        </p:nvSpPr>
        <p:spPr>
          <a:xfrm>
            <a:off x="107950" y="765175"/>
            <a:ext cx="7775575" cy="1176338"/>
          </a:xfrm>
          <a:noFill/>
        </p:spPr>
        <p:txBody>
          <a:bodyPr/>
          <a:lstStyle/>
          <a:p>
            <a:r>
              <a:rPr lang="en-US" altLang="es-MX" sz="3600" b="1" smtClean="0">
                <a:solidFill>
                  <a:schemeClr val="accent1"/>
                </a:solidFill>
              </a:rPr>
              <a:t>IBM acaparó el 70% </a:t>
            </a:r>
            <a:br>
              <a:rPr lang="en-US" altLang="es-MX" sz="3600" b="1" smtClean="0">
                <a:solidFill>
                  <a:schemeClr val="accent1"/>
                </a:solidFill>
              </a:rPr>
            </a:br>
            <a:r>
              <a:rPr lang="en-US" altLang="es-MX" sz="3600" b="1" smtClean="0">
                <a:solidFill>
                  <a:schemeClr val="accent1"/>
                </a:solidFill>
              </a:rPr>
              <a:t>del mercado con el modelo 360</a:t>
            </a:r>
          </a:p>
        </p:txBody>
      </p:sp>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5" fill="hold" grpId="0" nodeType="after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animEffect transition="in" filter="blinds(vertical)">
                                      <p:cBhvr>
                                        <p:cTn id="7" dur="500"/>
                                        <p:tgtEl>
                                          <p:spTgt spid="51203">
                                            <p:txEl>
                                              <p:pRg st="0" end="0"/>
                                            </p:txEl>
                                          </p:spTgt>
                                        </p:tgtEl>
                                      </p:cBhvr>
                                    </p:animEffect>
                                  </p:childTnLst>
                                </p:cTn>
                              </p:par>
                            </p:childTnLst>
                          </p:cTn>
                        </p:par>
                        <p:par>
                          <p:cTn id="8" fill="hold" nodeType="afterGroup">
                            <p:stCondLst>
                              <p:cond delay="500"/>
                            </p:stCondLst>
                            <p:childTnLst>
                              <p:par>
                                <p:cTn id="9" presetID="4" presetClass="entr" presetSubtype="32" fill="hold" nodeType="afterEffect">
                                  <p:stCondLst>
                                    <p:cond delay="0"/>
                                  </p:stCondLst>
                                  <p:childTnLst>
                                    <p:set>
                                      <p:cBhvr>
                                        <p:cTn id="10" dur="1" fill="hold">
                                          <p:stCondLst>
                                            <p:cond delay="0"/>
                                          </p:stCondLst>
                                        </p:cTn>
                                        <p:tgtEl>
                                          <p:spTgt spid="51202"/>
                                        </p:tgtEl>
                                        <p:attrNameLst>
                                          <p:attrName>style.visibility</p:attrName>
                                        </p:attrNameLst>
                                      </p:cBhvr>
                                      <p:to>
                                        <p:strVal val="visible"/>
                                      </p:to>
                                    </p:set>
                                    <p:animEffect transition="in" filter="box(out)">
                                      <p:cBhvr>
                                        <p:cTn id="11" dur="500"/>
                                        <p:tgtEl>
                                          <p:spTgt spid="512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autoUpdateAnimBg="0" advAuto="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Date Placeholder 3"/>
          <p:cNvSpPr>
            <a:spLocks noGrp="1"/>
          </p:cNvSpPr>
          <p:nvPr>
            <p:ph type="dt" sz="quarter" idx="10"/>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DC74C4E7-B379-4245-976C-72FBC0C8C76D}" type="datetime1">
              <a:rPr lang="es-ES" altLang="es-CR" sz="1400" smtClean="0">
                <a:latin typeface="Times New Roman" panose="02020603050405020304" pitchFamily="18" charset="0"/>
              </a:rPr>
              <a:pPr>
                <a:spcBef>
                  <a:spcPct val="0"/>
                </a:spcBef>
                <a:buClrTx/>
                <a:buSzTx/>
                <a:buFontTx/>
                <a:buNone/>
              </a:pPr>
              <a:t>08/03/2023</a:t>
            </a:fld>
            <a:endParaRPr lang="es-ES" altLang="es-CR" sz="1400" smtClean="0">
              <a:latin typeface="Times New Roman" panose="02020603050405020304" pitchFamily="18" charset="0"/>
            </a:endParaRPr>
          </a:p>
        </p:txBody>
      </p:sp>
      <p:sp>
        <p:nvSpPr>
          <p:cNvPr id="103427" name="Footer Placeholder 4"/>
          <p:cNvSpPr>
            <a:spLocks noGrp="1"/>
          </p:cNvSpPr>
          <p:nvPr>
            <p:ph type="ftr" sz="quarter" idx="11"/>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r>
              <a:rPr lang="es-ES" altLang="es-CR" sz="1400" dirty="0" smtClean="0">
                <a:latin typeface="Times New Roman" panose="02020603050405020304" pitchFamily="18" charset="0"/>
              </a:rPr>
              <a:t>M. Sc. Sander Pacheco Araya</a:t>
            </a:r>
          </a:p>
        </p:txBody>
      </p:sp>
      <p:sp>
        <p:nvSpPr>
          <p:cNvPr id="103428" name="Slide Number Placeholder 5"/>
          <p:cNvSpPr>
            <a:spLocks noGrp="1"/>
          </p:cNvSpPr>
          <p:nvPr>
            <p:ph type="sldNum" sz="quarter" idx="12"/>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1AE891EF-2538-4314-977E-2AAE69D8F4B5}" type="slidenum">
              <a:rPr lang="es-ES" altLang="es-CR" sz="1400" smtClean="0">
                <a:latin typeface="Times New Roman" panose="02020603050405020304" pitchFamily="18" charset="0"/>
              </a:rPr>
              <a:pPr>
                <a:spcBef>
                  <a:spcPct val="0"/>
                </a:spcBef>
                <a:buClrTx/>
                <a:buSzTx/>
                <a:buFontTx/>
                <a:buNone/>
              </a:pPr>
              <a:t>56</a:t>
            </a:fld>
            <a:endParaRPr lang="es-ES" altLang="es-CR" sz="1400" smtClean="0">
              <a:latin typeface="Times New Roman" panose="02020603050405020304" pitchFamily="18" charset="0"/>
            </a:endParaRPr>
          </a:p>
        </p:txBody>
      </p:sp>
      <p:sp>
        <p:nvSpPr>
          <p:cNvPr id="103429" name="Rectangle 2"/>
          <p:cNvSpPr>
            <a:spLocks noGrp="1" noChangeArrowheads="1"/>
          </p:cNvSpPr>
          <p:nvPr>
            <p:ph type="title"/>
          </p:nvPr>
        </p:nvSpPr>
        <p:spPr>
          <a:xfrm>
            <a:off x="0" y="0"/>
            <a:ext cx="7467600" cy="762000"/>
          </a:xfrm>
        </p:spPr>
        <p:txBody>
          <a:bodyPr/>
          <a:lstStyle/>
          <a:p>
            <a:pPr eaLnBrk="1" hangingPunct="1"/>
            <a:r>
              <a:rPr lang="es-ES" altLang="es-CR" b="1" smtClean="0">
                <a:latin typeface="Arial" panose="020B0604020202020204" pitchFamily="34" charset="0"/>
                <a:cs typeface="Arial" panose="020B0604020202020204" pitchFamily="34" charset="0"/>
              </a:rPr>
              <a:t>Tercera generación</a:t>
            </a:r>
          </a:p>
        </p:txBody>
      </p:sp>
      <p:sp>
        <p:nvSpPr>
          <p:cNvPr id="103430" name="Rectangle 3"/>
          <p:cNvSpPr>
            <a:spLocks noGrp="1" noChangeArrowheads="1"/>
          </p:cNvSpPr>
          <p:nvPr>
            <p:ph type="body" idx="1"/>
          </p:nvPr>
        </p:nvSpPr>
        <p:spPr>
          <a:xfrm>
            <a:off x="0" y="1295400"/>
            <a:ext cx="7543800" cy="4114800"/>
          </a:xfrm>
        </p:spPr>
        <p:txBody>
          <a:bodyPr/>
          <a:lstStyle/>
          <a:p>
            <a:pPr algn="just" eaLnBrk="1" hangingPunct="1"/>
            <a:r>
              <a:rPr lang="es-ES" altLang="es-CR" sz="2000" b="1" smtClean="0">
                <a:cs typeface="Arial" panose="020B0604020202020204" pitchFamily="34" charset="0"/>
              </a:rPr>
              <a:t>Las características de esta generación fueron las siguientes:</a:t>
            </a:r>
            <a:endParaRPr lang="es-ES" altLang="es-CR" sz="2000" b="1" smtClean="0">
              <a:cs typeface="Times New Roman" panose="02020603050405020304" pitchFamily="18" charset="0"/>
            </a:endParaRPr>
          </a:p>
          <a:p>
            <a:pPr lvl="1" algn="just" eaLnBrk="1" hangingPunct="1">
              <a:buFont typeface="Wingdings" panose="05000000000000000000" pitchFamily="2" charset="2"/>
              <a:buChar char="ü"/>
            </a:pPr>
            <a:r>
              <a:rPr lang="es-ES" altLang="es-CR" sz="1800" b="1" smtClean="0">
                <a:cs typeface="Arial" panose="020B0604020202020204" pitchFamily="34" charset="0"/>
              </a:rPr>
              <a:t>Su fabricación electrónica esta basada en circuitos integrados. </a:t>
            </a:r>
            <a:endParaRPr lang="es-ES" altLang="es-CR" sz="1800" b="1" smtClean="0"/>
          </a:p>
          <a:p>
            <a:pPr lvl="1" algn="just" eaLnBrk="1" hangingPunct="1">
              <a:buFont typeface="Wingdings" panose="05000000000000000000" pitchFamily="2" charset="2"/>
              <a:buChar char="ü"/>
            </a:pPr>
            <a:r>
              <a:rPr lang="es-ES" altLang="es-CR" sz="1800" b="1" smtClean="0">
                <a:cs typeface="Arial" panose="020B0604020202020204" pitchFamily="34" charset="0"/>
              </a:rPr>
              <a:t>Su manejo es por medio de los lenguajes de control de los sistemas operativos. </a:t>
            </a:r>
            <a:endParaRPr lang="es-ES" altLang="es-CR" sz="1800" b="1" smtClean="0"/>
          </a:p>
          <a:p>
            <a:pPr algn="just" eaLnBrk="1" hangingPunct="1"/>
            <a:r>
              <a:rPr lang="es-ES" altLang="es-CR" sz="2000" b="1" smtClean="0">
                <a:cs typeface="Arial" panose="020B0604020202020204" pitchFamily="34" charset="0"/>
              </a:rPr>
              <a:t>La IBM produce la serie 360 con los modelos 20, 22, 30, 40, 50, 65, 67, 75, 85, 90, 195 que utilizaban técnicas especiales del procesador, unidades de cinta de nueve canales, paquetes de discos magnéticos y otras características que ahora son estándares (no todos los modelos usaban estas técnicas, sino que estaba dividido por aplicaciones).</a:t>
            </a:r>
            <a:endParaRPr lang="es-ES" altLang="es-CR" sz="2800" smtClean="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Date Placeholder 3"/>
          <p:cNvSpPr>
            <a:spLocks noGrp="1"/>
          </p:cNvSpPr>
          <p:nvPr>
            <p:ph type="dt" sz="quarter" idx="10"/>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7B34CC63-6CA7-48E1-91B6-DA6EAD4AD8D6}" type="datetime1">
              <a:rPr lang="es-ES" altLang="es-CR" sz="1400" smtClean="0">
                <a:latin typeface="Times New Roman" panose="02020603050405020304" pitchFamily="18" charset="0"/>
              </a:rPr>
              <a:pPr>
                <a:spcBef>
                  <a:spcPct val="0"/>
                </a:spcBef>
                <a:buClrTx/>
                <a:buSzTx/>
                <a:buFontTx/>
                <a:buNone/>
              </a:pPr>
              <a:t>08/03/2023</a:t>
            </a:fld>
            <a:endParaRPr lang="es-ES" altLang="es-CR" sz="1400" smtClean="0">
              <a:latin typeface="Times New Roman" panose="02020603050405020304" pitchFamily="18" charset="0"/>
            </a:endParaRPr>
          </a:p>
        </p:txBody>
      </p:sp>
      <p:sp>
        <p:nvSpPr>
          <p:cNvPr id="104451" name="Footer Placeholder 4"/>
          <p:cNvSpPr>
            <a:spLocks noGrp="1"/>
          </p:cNvSpPr>
          <p:nvPr>
            <p:ph type="ftr" sz="quarter" idx="11"/>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r>
              <a:rPr lang="es-ES" altLang="es-CR" sz="1400" dirty="0" smtClean="0">
                <a:latin typeface="Times New Roman" panose="02020603050405020304" pitchFamily="18" charset="0"/>
              </a:rPr>
              <a:t>M. Sc. Sander Pacheco Araya</a:t>
            </a:r>
          </a:p>
        </p:txBody>
      </p:sp>
      <p:sp>
        <p:nvSpPr>
          <p:cNvPr id="104452" name="Slide Number Placeholder 5"/>
          <p:cNvSpPr>
            <a:spLocks noGrp="1"/>
          </p:cNvSpPr>
          <p:nvPr>
            <p:ph type="sldNum" sz="quarter" idx="12"/>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27EA7034-BFAA-4825-A3E5-0BD08512FD50}" type="slidenum">
              <a:rPr lang="es-ES" altLang="es-CR" sz="1400" smtClean="0">
                <a:latin typeface="Times New Roman" panose="02020603050405020304" pitchFamily="18" charset="0"/>
              </a:rPr>
              <a:pPr>
                <a:spcBef>
                  <a:spcPct val="0"/>
                </a:spcBef>
                <a:buClrTx/>
                <a:buSzTx/>
                <a:buFontTx/>
                <a:buNone/>
              </a:pPr>
              <a:t>57</a:t>
            </a:fld>
            <a:endParaRPr lang="es-ES" altLang="es-CR" sz="1400" smtClean="0">
              <a:latin typeface="Times New Roman" panose="02020603050405020304" pitchFamily="18" charset="0"/>
            </a:endParaRPr>
          </a:p>
        </p:txBody>
      </p:sp>
      <p:sp>
        <p:nvSpPr>
          <p:cNvPr id="104453" name="Rectangle 2"/>
          <p:cNvSpPr>
            <a:spLocks noGrp="1" noChangeArrowheads="1"/>
          </p:cNvSpPr>
          <p:nvPr>
            <p:ph type="title"/>
          </p:nvPr>
        </p:nvSpPr>
        <p:spPr>
          <a:xfrm>
            <a:off x="0" y="0"/>
            <a:ext cx="7467600" cy="762000"/>
          </a:xfrm>
        </p:spPr>
        <p:txBody>
          <a:bodyPr/>
          <a:lstStyle/>
          <a:p>
            <a:pPr eaLnBrk="1" hangingPunct="1"/>
            <a:r>
              <a:rPr lang="es-ES" altLang="es-CR" b="1" smtClean="0">
                <a:latin typeface="Arial" panose="020B0604020202020204" pitchFamily="34" charset="0"/>
                <a:cs typeface="Arial" panose="020B0604020202020204" pitchFamily="34" charset="0"/>
              </a:rPr>
              <a:t>Tercera generación</a:t>
            </a:r>
          </a:p>
        </p:txBody>
      </p:sp>
      <p:sp>
        <p:nvSpPr>
          <p:cNvPr id="104454" name="Rectangle 3"/>
          <p:cNvSpPr>
            <a:spLocks noGrp="1" noChangeArrowheads="1"/>
          </p:cNvSpPr>
          <p:nvPr>
            <p:ph type="body" idx="1"/>
          </p:nvPr>
        </p:nvSpPr>
        <p:spPr>
          <a:xfrm>
            <a:off x="0" y="762000"/>
            <a:ext cx="7543800" cy="4114800"/>
          </a:xfrm>
        </p:spPr>
        <p:txBody>
          <a:bodyPr/>
          <a:lstStyle/>
          <a:p>
            <a:pPr algn="just" eaLnBrk="1" hangingPunct="1">
              <a:lnSpc>
                <a:spcPct val="90000"/>
              </a:lnSpc>
            </a:pPr>
            <a:r>
              <a:rPr lang="es-ES" altLang="es-CR" sz="2000" b="1" smtClean="0">
                <a:cs typeface="Arial" panose="020B0604020202020204" pitchFamily="34" charset="0"/>
              </a:rPr>
              <a:t>El sistema operativo de la serie 360, se llamó OS que contaba con varias configuraciones, incluía un conjunto de técnicas de manejo de memoria y del procesador que pronto se convirtieron en estándares.</a:t>
            </a:r>
            <a:endParaRPr lang="es-ES" altLang="es-CR" sz="2000" b="1" smtClean="0">
              <a:cs typeface="Times New Roman" panose="02020603050405020304" pitchFamily="18" charset="0"/>
            </a:endParaRPr>
          </a:p>
          <a:p>
            <a:pPr algn="just" eaLnBrk="1" hangingPunct="1">
              <a:lnSpc>
                <a:spcPct val="90000"/>
              </a:lnSpc>
            </a:pPr>
            <a:r>
              <a:rPr lang="es-ES" altLang="es-CR" sz="2000" b="1" smtClean="0">
                <a:cs typeface="Arial" panose="020B0604020202020204" pitchFamily="34" charset="0"/>
              </a:rPr>
              <a:t>En 1964 CDC introdujo la serie 6000 con la computadora 6600 que se consideró durante algunos años como la más rápida.</a:t>
            </a:r>
            <a:endParaRPr lang="es-ES" altLang="es-CR" sz="2000" b="1" smtClean="0">
              <a:cs typeface="Times New Roman" panose="02020603050405020304" pitchFamily="18" charset="0"/>
            </a:endParaRPr>
          </a:p>
          <a:p>
            <a:pPr algn="just" eaLnBrk="1" hangingPunct="1">
              <a:lnSpc>
                <a:spcPct val="90000"/>
              </a:lnSpc>
            </a:pPr>
            <a:r>
              <a:rPr lang="es-ES" altLang="es-CR" sz="2000" b="1" smtClean="0">
                <a:cs typeface="Arial" panose="020B0604020202020204" pitchFamily="34" charset="0"/>
              </a:rPr>
              <a:t>En la década de 1970, la IBM produce la serie 370 (modelos 115, 125, 135, 145, 158, 168). UNIVAC compite son los modelos 1108 y 1110, máquinas en gran escala; mientras que CDC produce su serie 7000 con el modelo 7600. Estas computadoras se caracterizan por ser muy potentes y veloces.</a:t>
            </a:r>
            <a:endParaRPr lang="es-ES" altLang="es-CR" sz="2000" b="1" smtClean="0">
              <a:cs typeface="Times New Roman" panose="02020603050405020304" pitchFamily="18" charset="0"/>
            </a:endParaRPr>
          </a:p>
          <a:p>
            <a:pPr algn="just" eaLnBrk="1" hangingPunct="1">
              <a:lnSpc>
                <a:spcPct val="90000"/>
              </a:lnSpc>
            </a:pPr>
            <a:r>
              <a:rPr lang="es-ES" altLang="es-CR" sz="2000" b="1" smtClean="0">
                <a:cs typeface="Arial" panose="020B0604020202020204" pitchFamily="34" charset="0"/>
              </a:rPr>
              <a:t>A finales de esta década la IBM de su serie 370 produce los modelos 3031, 3033, 4341. Burroughs con su serie 6000 produce los modelos 6500 y 6700 de avanzado diseño, que se reemplazaron por su serie 7000. Honey - Well participa con su computadora DPS con varios modelos.</a:t>
            </a:r>
            <a:endParaRPr lang="es-ES" altLang="es-CR" sz="2800" smtClean="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Date Placeholder 3"/>
          <p:cNvSpPr>
            <a:spLocks noGrp="1"/>
          </p:cNvSpPr>
          <p:nvPr>
            <p:ph type="dt" sz="quarter" idx="10"/>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C0F34453-0A5E-4CFE-845C-C9D1AEF8326E}" type="datetime1">
              <a:rPr lang="es-ES" altLang="es-CR" sz="1400" smtClean="0">
                <a:latin typeface="Times New Roman" panose="02020603050405020304" pitchFamily="18" charset="0"/>
              </a:rPr>
              <a:pPr>
                <a:spcBef>
                  <a:spcPct val="0"/>
                </a:spcBef>
                <a:buClrTx/>
                <a:buSzTx/>
                <a:buFontTx/>
                <a:buNone/>
              </a:pPr>
              <a:t>08/03/2023</a:t>
            </a:fld>
            <a:endParaRPr lang="es-ES" altLang="es-CR" sz="1400" smtClean="0">
              <a:latin typeface="Times New Roman" panose="02020603050405020304" pitchFamily="18" charset="0"/>
            </a:endParaRPr>
          </a:p>
        </p:txBody>
      </p:sp>
      <p:sp>
        <p:nvSpPr>
          <p:cNvPr id="105475" name="Footer Placeholder 4"/>
          <p:cNvSpPr>
            <a:spLocks noGrp="1"/>
          </p:cNvSpPr>
          <p:nvPr>
            <p:ph type="ftr" sz="quarter" idx="11"/>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r>
              <a:rPr lang="es-ES" altLang="es-CR" sz="1400" dirty="0" smtClean="0">
                <a:latin typeface="Times New Roman" panose="02020603050405020304" pitchFamily="18" charset="0"/>
              </a:rPr>
              <a:t>M. Sc. Sander Pacheco Araya</a:t>
            </a:r>
          </a:p>
        </p:txBody>
      </p:sp>
      <p:sp>
        <p:nvSpPr>
          <p:cNvPr id="105476" name="Slide Number Placeholder 5"/>
          <p:cNvSpPr>
            <a:spLocks noGrp="1"/>
          </p:cNvSpPr>
          <p:nvPr>
            <p:ph type="sldNum" sz="quarter" idx="12"/>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C1167D4C-5D9B-4661-B1EB-628D55EB0581}" type="slidenum">
              <a:rPr lang="es-ES" altLang="es-CR" sz="1400" smtClean="0">
                <a:latin typeface="Times New Roman" panose="02020603050405020304" pitchFamily="18" charset="0"/>
              </a:rPr>
              <a:pPr>
                <a:spcBef>
                  <a:spcPct val="0"/>
                </a:spcBef>
                <a:buClrTx/>
                <a:buSzTx/>
                <a:buFontTx/>
                <a:buNone/>
              </a:pPr>
              <a:t>58</a:t>
            </a:fld>
            <a:endParaRPr lang="es-ES" altLang="es-CR" sz="1400" smtClean="0">
              <a:latin typeface="Times New Roman" panose="02020603050405020304" pitchFamily="18" charset="0"/>
            </a:endParaRPr>
          </a:p>
        </p:txBody>
      </p:sp>
      <p:sp>
        <p:nvSpPr>
          <p:cNvPr id="105477" name="Rectangle 2"/>
          <p:cNvSpPr>
            <a:spLocks noGrp="1" noChangeArrowheads="1"/>
          </p:cNvSpPr>
          <p:nvPr>
            <p:ph type="title"/>
          </p:nvPr>
        </p:nvSpPr>
        <p:spPr>
          <a:xfrm>
            <a:off x="0" y="0"/>
            <a:ext cx="7467600" cy="762000"/>
          </a:xfrm>
        </p:spPr>
        <p:txBody>
          <a:bodyPr/>
          <a:lstStyle/>
          <a:p>
            <a:pPr eaLnBrk="1" hangingPunct="1"/>
            <a:r>
              <a:rPr lang="es-ES" altLang="es-CR" b="1" smtClean="0">
                <a:latin typeface="Arial" panose="020B0604020202020204" pitchFamily="34" charset="0"/>
                <a:cs typeface="Arial" panose="020B0604020202020204" pitchFamily="34" charset="0"/>
              </a:rPr>
              <a:t>Tercera generación</a:t>
            </a:r>
          </a:p>
        </p:txBody>
      </p:sp>
      <p:sp>
        <p:nvSpPr>
          <p:cNvPr id="105478" name="Rectangle 3"/>
          <p:cNvSpPr>
            <a:spLocks noGrp="1" noChangeArrowheads="1"/>
          </p:cNvSpPr>
          <p:nvPr>
            <p:ph type="body" idx="1"/>
          </p:nvPr>
        </p:nvSpPr>
        <p:spPr>
          <a:xfrm>
            <a:off x="0" y="762000"/>
            <a:ext cx="7543800" cy="4114800"/>
          </a:xfrm>
        </p:spPr>
        <p:txBody>
          <a:bodyPr/>
          <a:lstStyle/>
          <a:p>
            <a:pPr algn="just" eaLnBrk="1" hangingPunct="1">
              <a:lnSpc>
                <a:spcPct val="90000"/>
              </a:lnSpc>
            </a:pPr>
            <a:r>
              <a:rPr lang="es-ES" altLang="es-CR" sz="2000" b="1" dirty="0" smtClean="0">
                <a:cs typeface="Arial" panose="020B0604020202020204" pitchFamily="34" charset="0"/>
              </a:rPr>
              <a:t>A mediados de la década de 1970, aparecen en el mercado las computadoras de tamaño mediano, o </a:t>
            </a:r>
            <a:r>
              <a:rPr lang="es-ES" altLang="es-CR" sz="2000" b="1" i="1" dirty="0" smtClean="0">
                <a:cs typeface="Arial" panose="020B0604020202020204" pitchFamily="34" charset="0"/>
              </a:rPr>
              <a:t>minicomputadoras</a:t>
            </a:r>
            <a:r>
              <a:rPr lang="es-ES" altLang="es-CR" sz="2000" b="1" dirty="0" smtClean="0">
                <a:cs typeface="Arial" panose="020B0604020202020204" pitchFamily="34" charset="0"/>
              </a:rPr>
              <a:t> que no son tan costosas como las grandes (llamadas también como </a:t>
            </a:r>
            <a:r>
              <a:rPr lang="es-ES" altLang="es-CR" sz="2000" b="1" i="1" dirty="0" smtClean="0">
                <a:cs typeface="Arial" panose="020B0604020202020204" pitchFamily="34" charset="0"/>
              </a:rPr>
              <a:t>mainframes</a:t>
            </a:r>
            <a:r>
              <a:rPr lang="es-ES" altLang="es-CR" sz="2000" b="1" dirty="0" smtClean="0">
                <a:cs typeface="Arial" panose="020B0604020202020204" pitchFamily="34" charset="0"/>
              </a:rPr>
              <a:t> que significa también, gran sistema), pero disponen de gran capacidad de procesamiento. </a:t>
            </a:r>
            <a:endParaRPr lang="es-ES_tradnl" altLang="es-CR" sz="2000" b="1" dirty="0" smtClean="0">
              <a:cs typeface="Arial" panose="020B0604020202020204" pitchFamily="34" charset="0"/>
            </a:endParaRPr>
          </a:p>
          <a:p>
            <a:pPr algn="just" eaLnBrk="1" hangingPunct="1">
              <a:lnSpc>
                <a:spcPct val="90000"/>
              </a:lnSpc>
            </a:pPr>
            <a:r>
              <a:rPr lang="es-ES" altLang="es-CR" sz="2000" b="1" dirty="0" smtClean="0">
                <a:cs typeface="Arial" panose="020B0604020202020204" pitchFamily="34" charset="0"/>
              </a:rPr>
              <a:t>Algunas minicomputadoras fueron las siguientes: </a:t>
            </a:r>
            <a:endParaRPr lang="es-ES_tradnl" altLang="es-CR" sz="2000" b="1" dirty="0" smtClean="0">
              <a:cs typeface="Arial" panose="020B0604020202020204" pitchFamily="34" charset="0"/>
            </a:endParaRPr>
          </a:p>
          <a:p>
            <a:pPr algn="just" eaLnBrk="1" hangingPunct="1">
              <a:lnSpc>
                <a:spcPct val="90000"/>
              </a:lnSpc>
              <a:buFont typeface="Wingdings" panose="05000000000000000000" pitchFamily="2" charset="2"/>
              <a:buChar char="ü"/>
            </a:pPr>
            <a:r>
              <a:rPr lang="es-ES" altLang="es-CR" sz="2000" b="1" dirty="0" smtClean="0">
                <a:cs typeface="Arial" panose="020B0604020202020204" pitchFamily="34" charset="0"/>
              </a:rPr>
              <a:t>la PDP - 8 y la PDP - 11 de Digital </a:t>
            </a:r>
            <a:r>
              <a:rPr lang="es-ES" altLang="es-CR" sz="2000" b="1" dirty="0" err="1" smtClean="0">
                <a:cs typeface="Arial" panose="020B0604020202020204" pitchFamily="34" charset="0"/>
              </a:rPr>
              <a:t>Equipment</a:t>
            </a:r>
            <a:r>
              <a:rPr lang="es-ES" altLang="es-CR" sz="2000" b="1" dirty="0" smtClean="0">
                <a:cs typeface="Arial" panose="020B0604020202020204" pitchFamily="34" charset="0"/>
              </a:rPr>
              <a:t> </a:t>
            </a:r>
            <a:r>
              <a:rPr lang="es-ES" altLang="es-CR" sz="2000" b="1" dirty="0" err="1" smtClean="0">
                <a:cs typeface="Arial" panose="020B0604020202020204" pitchFamily="34" charset="0"/>
              </a:rPr>
              <a:t>Corporation</a:t>
            </a:r>
            <a:endParaRPr lang="es-ES_tradnl" altLang="es-CR" sz="2000" b="1" dirty="0" smtClean="0">
              <a:cs typeface="Arial" panose="020B0604020202020204" pitchFamily="34" charset="0"/>
            </a:endParaRPr>
          </a:p>
          <a:p>
            <a:pPr algn="just" eaLnBrk="1" hangingPunct="1">
              <a:lnSpc>
                <a:spcPct val="90000"/>
              </a:lnSpc>
              <a:buFont typeface="Wingdings" panose="05000000000000000000" pitchFamily="2" charset="2"/>
              <a:buChar char="ü"/>
            </a:pPr>
            <a:r>
              <a:rPr lang="es-ES" altLang="es-CR" sz="2000" b="1" dirty="0" smtClean="0">
                <a:cs typeface="Arial" panose="020B0604020202020204" pitchFamily="34" charset="0"/>
              </a:rPr>
              <a:t>la VAX (Virtual </a:t>
            </a:r>
            <a:r>
              <a:rPr lang="es-ES" altLang="es-CR" sz="2000" b="1" dirty="0" err="1" smtClean="0">
                <a:cs typeface="Arial" panose="020B0604020202020204" pitchFamily="34" charset="0"/>
              </a:rPr>
              <a:t>Address</a:t>
            </a:r>
            <a:r>
              <a:rPr lang="es-ES" altLang="es-CR" sz="2000" b="1" dirty="0" smtClean="0">
                <a:cs typeface="Arial" panose="020B0604020202020204" pitchFamily="34" charset="0"/>
              </a:rPr>
              <a:t> </a:t>
            </a:r>
            <a:r>
              <a:rPr lang="es-ES" altLang="es-CR" sz="2000" b="1" dirty="0" err="1" smtClean="0">
                <a:cs typeface="Arial" panose="020B0604020202020204" pitchFamily="34" charset="0"/>
              </a:rPr>
              <a:t>eXtended</a:t>
            </a:r>
            <a:r>
              <a:rPr lang="es-ES" altLang="es-CR" sz="2000" b="1" dirty="0" smtClean="0">
                <a:cs typeface="Arial" panose="020B0604020202020204" pitchFamily="34" charset="0"/>
              </a:rPr>
              <a:t>) de la misma compañía</a:t>
            </a:r>
            <a:endParaRPr lang="es-ES_tradnl" altLang="es-CR" sz="2000" b="1" dirty="0" smtClean="0">
              <a:cs typeface="Arial" panose="020B0604020202020204" pitchFamily="34" charset="0"/>
            </a:endParaRPr>
          </a:p>
          <a:p>
            <a:pPr algn="just" eaLnBrk="1" hangingPunct="1">
              <a:lnSpc>
                <a:spcPct val="90000"/>
              </a:lnSpc>
              <a:buFont typeface="Wingdings" panose="05000000000000000000" pitchFamily="2" charset="2"/>
              <a:buChar char="ü"/>
            </a:pPr>
            <a:r>
              <a:rPr lang="es-ES" altLang="es-CR" sz="2000" b="1" dirty="0" smtClean="0">
                <a:cs typeface="Arial" panose="020B0604020202020204" pitchFamily="34" charset="0"/>
              </a:rPr>
              <a:t>los modelos NOVA y ECLIPSE de Data General</a:t>
            </a:r>
            <a:endParaRPr lang="es-ES_tradnl" altLang="es-CR" sz="2000" b="1" dirty="0" smtClean="0">
              <a:cs typeface="Arial" panose="020B0604020202020204" pitchFamily="34" charset="0"/>
            </a:endParaRPr>
          </a:p>
          <a:p>
            <a:pPr algn="just" eaLnBrk="1" hangingPunct="1">
              <a:lnSpc>
                <a:spcPct val="90000"/>
              </a:lnSpc>
              <a:buFont typeface="Wingdings" panose="05000000000000000000" pitchFamily="2" charset="2"/>
              <a:buChar char="ü"/>
            </a:pPr>
            <a:r>
              <a:rPr lang="es-ES" altLang="es-CR" sz="2000" b="1" dirty="0" smtClean="0">
                <a:cs typeface="Arial" panose="020B0604020202020204" pitchFamily="34" charset="0"/>
              </a:rPr>
              <a:t>la serie 3000 y 9000 de Hewlett - Packard con varios modelos el 36 y el 34</a:t>
            </a:r>
            <a:endParaRPr lang="es-ES_tradnl" altLang="es-CR" sz="2000" b="1" dirty="0" smtClean="0">
              <a:cs typeface="Arial" panose="020B0604020202020204" pitchFamily="34" charset="0"/>
            </a:endParaRPr>
          </a:p>
          <a:p>
            <a:pPr algn="just" eaLnBrk="1" hangingPunct="1">
              <a:lnSpc>
                <a:spcPct val="90000"/>
              </a:lnSpc>
              <a:buFont typeface="Wingdings" panose="05000000000000000000" pitchFamily="2" charset="2"/>
              <a:buChar char="ü"/>
            </a:pPr>
            <a:r>
              <a:rPr lang="es-ES" altLang="es-CR" sz="2000" b="1" dirty="0" smtClean="0">
                <a:cs typeface="Arial" panose="020B0604020202020204" pitchFamily="34" charset="0"/>
              </a:rPr>
              <a:t>la Wang y </a:t>
            </a:r>
            <a:r>
              <a:rPr lang="es-ES" altLang="es-CR" sz="2000" b="1" dirty="0" err="1" smtClean="0">
                <a:cs typeface="Arial" panose="020B0604020202020204" pitchFamily="34" charset="0"/>
              </a:rPr>
              <a:t>Honey</a:t>
            </a:r>
            <a:r>
              <a:rPr lang="es-ES" altLang="es-CR" sz="2000" b="1" dirty="0" smtClean="0">
                <a:cs typeface="Arial" panose="020B0604020202020204" pitchFamily="34" charset="0"/>
              </a:rPr>
              <a:t> - </a:t>
            </a:r>
            <a:r>
              <a:rPr lang="es-ES" altLang="es-CR" sz="2000" b="1" dirty="0" err="1" smtClean="0">
                <a:cs typeface="Arial" panose="020B0604020202020204" pitchFamily="34" charset="0"/>
              </a:rPr>
              <a:t>Well</a:t>
            </a:r>
            <a:r>
              <a:rPr lang="es-ES" altLang="es-CR" sz="2000" b="1" dirty="0" smtClean="0">
                <a:cs typeface="Arial" panose="020B0604020202020204" pitchFamily="34" charset="0"/>
              </a:rPr>
              <a:t> –Bull</a:t>
            </a:r>
            <a:endParaRPr lang="es-ES_tradnl" altLang="es-CR" sz="2000" b="1" dirty="0" smtClean="0">
              <a:cs typeface="Arial" panose="020B0604020202020204" pitchFamily="34" charset="0"/>
            </a:endParaRPr>
          </a:p>
          <a:p>
            <a:pPr algn="just" eaLnBrk="1" hangingPunct="1">
              <a:lnSpc>
                <a:spcPct val="90000"/>
              </a:lnSpc>
              <a:buFont typeface="Wingdings" panose="05000000000000000000" pitchFamily="2" charset="2"/>
              <a:buChar char="ü"/>
            </a:pPr>
            <a:r>
              <a:rPr lang="es-ES" altLang="es-CR" sz="2000" b="1" dirty="0" smtClean="0">
                <a:cs typeface="Arial" panose="020B0604020202020204" pitchFamily="34" charset="0"/>
              </a:rPr>
              <a:t>Siemens de origen alemán</a:t>
            </a:r>
            <a:endParaRPr lang="es-ES_tradnl" altLang="es-CR" sz="2000" b="1" dirty="0" smtClean="0">
              <a:cs typeface="Arial" panose="020B0604020202020204" pitchFamily="34" charset="0"/>
            </a:endParaRPr>
          </a:p>
          <a:p>
            <a:pPr algn="just" eaLnBrk="1" hangingPunct="1">
              <a:lnSpc>
                <a:spcPct val="90000"/>
              </a:lnSpc>
              <a:buFont typeface="Wingdings" panose="05000000000000000000" pitchFamily="2" charset="2"/>
              <a:buChar char="ü"/>
            </a:pPr>
            <a:r>
              <a:rPr lang="es-ES" altLang="es-CR" sz="2000" b="1" dirty="0" smtClean="0">
                <a:cs typeface="Arial" panose="020B0604020202020204" pitchFamily="34" charset="0"/>
              </a:rPr>
              <a:t>la ICL fabricada en Inglaterra</a:t>
            </a:r>
            <a:endParaRPr lang="es-ES_tradnl" altLang="es-CR" sz="2000" b="1" dirty="0" smtClean="0">
              <a:cs typeface="Arial" panose="020B0604020202020204" pitchFamily="34" charset="0"/>
            </a:endParaRPr>
          </a:p>
          <a:p>
            <a:pPr algn="just" eaLnBrk="1" hangingPunct="1">
              <a:lnSpc>
                <a:spcPct val="90000"/>
              </a:lnSpc>
              <a:buFont typeface="Wingdings" panose="05000000000000000000" pitchFamily="2" charset="2"/>
              <a:buChar char="ü"/>
            </a:pPr>
            <a:r>
              <a:rPr lang="es-ES" altLang="es-CR" sz="2000" b="1" dirty="0" smtClean="0">
                <a:cs typeface="Arial" panose="020B0604020202020204" pitchFamily="34" charset="0"/>
              </a:rPr>
              <a:t>En la Unión Soviética se utilizó la US (Sistema Unificado, </a:t>
            </a:r>
            <a:r>
              <a:rPr lang="es-ES" altLang="es-CR" sz="2000" b="1" dirty="0" err="1" smtClean="0">
                <a:cs typeface="Arial" panose="020B0604020202020204" pitchFamily="34" charset="0"/>
              </a:rPr>
              <a:t>Ryad</a:t>
            </a:r>
            <a:r>
              <a:rPr lang="es-ES" altLang="es-CR" sz="2000" b="1" dirty="0" smtClean="0">
                <a:cs typeface="Arial" panose="020B0604020202020204" pitchFamily="34" charset="0"/>
              </a:rPr>
              <a:t>) que ha pasado por varias generaciones.</a:t>
            </a:r>
            <a:endParaRPr lang="es-ES" altLang="es-CR" sz="2000" b="1" dirty="0" smtClean="0">
              <a:cs typeface="Times New Roman" panose="02020603050405020304" pitchFamily="18" charset="0"/>
            </a:endParaRPr>
          </a:p>
          <a:p>
            <a:pPr eaLnBrk="1" hangingPunct="1">
              <a:lnSpc>
                <a:spcPct val="90000"/>
              </a:lnSpc>
            </a:pPr>
            <a:endParaRPr lang="es-ES" altLang="es-CR" sz="2000" b="1" dirty="0" smtClean="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noFill/>
        </p:spPr>
        <p:txBody>
          <a:bodyPr/>
          <a:lstStyle/>
          <a:p>
            <a:r>
              <a:rPr lang="en-US" altLang="es-MX" smtClean="0"/>
              <a:t>Tercera Generación: 1964-1971</a:t>
            </a:r>
          </a:p>
        </p:txBody>
      </p:sp>
      <p:pic>
        <p:nvPicPr>
          <p:cNvPr id="53251" name="Picture 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288" y="1752600"/>
            <a:ext cx="7450137" cy="4956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3250"/>
                                        </p:tgtEl>
                                        <p:attrNameLst>
                                          <p:attrName>style.visibility</p:attrName>
                                        </p:attrNameLst>
                                      </p:cBhvr>
                                      <p:to>
                                        <p:strVal val="visible"/>
                                      </p:to>
                                    </p:set>
                                    <p:anim calcmode="lin" valueType="num">
                                      <p:cBhvr additive="base">
                                        <p:cTn id="7" dur="500" fill="hold"/>
                                        <p:tgtEl>
                                          <p:spTgt spid="53250"/>
                                        </p:tgtEl>
                                        <p:attrNameLst>
                                          <p:attrName>ppt_x</p:attrName>
                                        </p:attrNameLst>
                                      </p:cBhvr>
                                      <p:tavLst>
                                        <p:tav tm="0">
                                          <p:val>
                                            <p:strVal val="0-#ppt_w/2"/>
                                          </p:val>
                                        </p:tav>
                                        <p:tav tm="100000">
                                          <p:val>
                                            <p:strVal val="#ppt_x"/>
                                          </p:val>
                                        </p:tav>
                                      </p:tavLst>
                                    </p:anim>
                                    <p:anim calcmode="lin" valueType="num">
                                      <p:cBhvr additive="base">
                                        <p:cTn id="8" dur="500" fill="hold"/>
                                        <p:tgtEl>
                                          <p:spTgt spid="53250"/>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53251"/>
                                        </p:tgtEl>
                                        <p:attrNameLst>
                                          <p:attrName>style.visibility</p:attrName>
                                        </p:attrNameLst>
                                      </p:cBhvr>
                                      <p:to>
                                        <p:strVal val="visible"/>
                                      </p:to>
                                    </p:set>
                                    <p:anim calcmode="lin" valueType="num">
                                      <p:cBhvr additive="base">
                                        <p:cTn id="12" dur="500" fill="hold"/>
                                        <p:tgtEl>
                                          <p:spTgt spid="53251"/>
                                        </p:tgtEl>
                                        <p:attrNameLst>
                                          <p:attrName>ppt_x</p:attrName>
                                        </p:attrNameLst>
                                      </p:cBhvr>
                                      <p:tavLst>
                                        <p:tav tm="0">
                                          <p:val>
                                            <p:strVal val="0-#ppt_w/2"/>
                                          </p:val>
                                        </p:tav>
                                        <p:tav tm="100000">
                                          <p:val>
                                            <p:strVal val="#ppt_x"/>
                                          </p:val>
                                        </p:tav>
                                      </p:tavLst>
                                    </p:anim>
                                    <p:anim calcmode="lin" valueType="num">
                                      <p:cBhvr additive="base">
                                        <p:cTn id="13" dur="500" fill="hold"/>
                                        <p:tgtEl>
                                          <p:spTgt spid="532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0" y="588963"/>
            <a:ext cx="7775575" cy="1176337"/>
          </a:xfrm>
          <a:noFill/>
        </p:spPr>
        <p:txBody>
          <a:bodyPr/>
          <a:lstStyle/>
          <a:p>
            <a:r>
              <a:rPr lang="en-US" altLang="es-MX" dirty="0" err="1" smtClean="0"/>
              <a:t>Cuarta</a:t>
            </a:r>
            <a:r>
              <a:rPr lang="en-US" altLang="es-MX" dirty="0" smtClean="0"/>
              <a:t> </a:t>
            </a:r>
            <a:r>
              <a:rPr lang="en-US" altLang="es-MX" dirty="0" err="1" smtClean="0"/>
              <a:t>Generación</a:t>
            </a:r>
            <a:r>
              <a:rPr lang="en-US" altLang="es-MX" dirty="0" smtClean="0"/>
              <a:t>: 1971 </a:t>
            </a:r>
            <a:r>
              <a:rPr lang="en-US" altLang="es-MX" sz="6000" dirty="0" smtClean="0"/>
              <a:t>...</a:t>
            </a:r>
          </a:p>
        </p:txBody>
      </p:sp>
      <p:sp>
        <p:nvSpPr>
          <p:cNvPr id="55300" name="Rectangle 4"/>
          <p:cNvSpPr>
            <a:spLocks noGrp="1" noChangeArrowheads="1"/>
          </p:cNvSpPr>
          <p:nvPr>
            <p:ph type="body" idx="1"/>
          </p:nvPr>
        </p:nvSpPr>
        <p:spPr>
          <a:xfrm>
            <a:off x="827088" y="1916113"/>
            <a:ext cx="7762875" cy="4791075"/>
          </a:xfrm>
          <a:noFill/>
        </p:spPr>
        <p:txBody>
          <a:bodyPr/>
          <a:lstStyle/>
          <a:p>
            <a:r>
              <a:rPr lang="en-US" altLang="es-MX" dirty="0" err="1" smtClean="0"/>
              <a:t>Microprocesador</a:t>
            </a:r>
            <a:endParaRPr lang="en-US" altLang="es-MX" dirty="0" smtClean="0"/>
          </a:p>
          <a:p>
            <a:r>
              <a:rPr lang="en-US" altLang="es-MX" dirty="0" smtClean="0"/>
              <a:t>Chips de </a:t>
            </a:r>
            <a:r>
              <a:rPr lang="en-US" altLang="es-MX" dirty="0" err="1" smtClean="0"/>
              <a:t>memoria</a:t>
            </a:r>
            <a:r>
              <a:rPr lang="en-US" altLang="es-MX" dirty="0" smtClean="0"/>
              <a:t> de </a:t>
            </a:r>
            <a:r>
              <a:rPr lang="en-US" altLang="es-MX" dirty="0" err="1" smtClean="0"/>
              <a:t>silicio</a:t>
            </a:r>
            <a:endParaRPr lang="en-US" altLang="es-MX" dirty="0" smtClean="0"/>
          </a:p>
        </p:txBody>
      </p:sp>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3140968"/>
            <a:ext cx="3810000" cy="2790825"/>
          </a:xfrm>
          <a:prstGeom prst="rect">
            <a:avLst/>
          </a:prstGeom>
        </p:spPr>
      </p:pic>
      <p:sp>
        <p:nvSpPr>
          <p:cNvPr id="3" name="CuadroTexto 2"/>
          <p:cNvSpPr txBox="1"/>
          <p:nvPr/>
        </p:nvSpPr>
        <p:spPr>
          <a:xfrm>
            <a:off x="1043608" y="6309320"/>
            <a:ext cx="3255699" cy="461665"/>
          </a:xfrm>
          <a:prstGeom prst="rect">
            <a:avLst/>
          </a:prstGeom>
          <a:noFill/>
        </p:spPr>
        <p:txBody>
          <a:bodyPr wrap="none" rtlCol="0">
            <a:spAutoFit/>
          </a:bodyPr>
          <a:lstStyle/>
          <a:p>
            <a:r>
              <a:rPr lang="es-CR" b="1" dirty="0" smtClean="0"/>
              <a:t>INTEL 4004 AÑO 1971</a:t>
            </a:r>
            <a:endParaRPr lang="en-US" b="1" dirty="0"/>
          </a:p>
        </p:txBody>
      </p:sp>
      <p:pic>
        <p:nvPicPr>
          <p:cNvPr id="4" name="Imagen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37088" y="3645024"/>
            <a:ext cx="3680024" cy="1840012"/>
          </a:xfrm>
          <a:prstGeom prst="rect">
            <a:avLst/>
          </a:prstGeom>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5298"/>
                                        </p:tgtEl>
                                        <p:attrNameLst>
                                          <p:attrName>style.visibility</p:attrName>
                                        </p:attrNameLst>
                                      </p:cBhvr>
                                      <p:to>
                                        <p:strVal val="visible"/>
                                      </p:to>
                                    </p:set>
                                    <p:anim calcmode="lin" valueType="num">
                                      <p:cBhvr additive="base">
                                        <p:cTn id="7" dur="500" fill="hold"/>
                                        <p:tgtEl>
                                          <p:spTgt spid="55298"/>
                                        </p:tgtEl>
                                        <p:attrNameLst>
                                          <p:attrName>ppt_x</p:attrName>
                                        </p:attrNameLst>
                                      </p:cBhvr>
                                      <p:tavLst>
                                        <p:tav tm="0">
                                          <p:val>
                                            <p:strVal val="0-#ppt_w/2"/>
                                          </p:val>
                                        </p:tav>
                                        <p:tav tm="100000">
                                          <p:val>
                                            <p:strVal val="#ppt_x"/>
                                          </p:val>
                                        </p:tav>
                                      </p:tavLst>
                                    </p:anim>
                                    <p:anim calcmode="lin" valueType="num">
                                      <p:cBhvr additive="base">
                                        <p:cTn id="8" dur="500" fill="hold"/>
                                        <p:tgtEl>
                                          <p:spTgt spid="55298"/>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5300">
                                            <p:txEl>
                                              <p:pRg st="0" end="0"/>
                                            </p:txEl>
                                          </p:spTgt>
                                        </p:tgtEl>
                                        <p:attrNameLst>
                                          <p:attrName>style.visibility</p:attrName>
                                        </p:attrNameLst>
                                      </p:cBhvr>
                                      <p:to>
                                        <p:strVal val="visible"/>
                                      </p:to>
                                    </p:set>
                                    <p:anim calcmode="lin" valueType="num">
                                      <p:cBhvr additive="base">
                                        <p:cTn id="12" dur="500" fill="hold"/>
                                        <p:tgtEl>
                                          <p:spTgt spid="55300">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55300">
                                            <p:txEl>
                                              <p:pRg st="0" end="0"/>
                                            </p:txEl>
                                          </p:spTgt>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55300">
                                            <p:txEl>
                                              <p:pRg st="1" end="1"/>
                                            </p:txEl>
                                          </p:spTgt>
                                        </p:tgtEl>
                                        <p:attrNameLst>
                                          <p:attrName>style.visibility</p:attrName>
                                        </p:attrNameLst>
                                      </p:cBhvr>
                                      <p:to>
                                        <p:strVal val="visible"/>
                                      </p:to>
                                    </p:set>
                                    <p:anim calcmode="lin" valueType="num">
                                      <p:cBhvr additive="base">
                                        <p:cTn id="17" dur="500" fill="hold"/>
                                        <p:tgtEl>
                                          <p:spTgt spid="55300">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55300">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autoUpdateAnimBg="0"/>
      <p:bldP spid="55300" grpId="0" build="p" autoUpdateAnimBg="0" advAuto="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Date Placeholder 3"/>
          <p:cNvSpPr>
            <a:spLocks noGrp="1"/>
          </p:cNvSpPr>
          <p:nvPr>
            <p:ph type="dt" sz="quarter" idx="10"/>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25C268A7-C3FF-4793-9033-7DE3326B9800}" type="datetime1">
              <a:rPr lang="es-ES" altLang="es-CR" sz="1400" smtClean="0">
                <a:latin typeface="Times New Roman" panose="02020603050405020304" pitchFamily="18" charset="0"/>
              </a:rPr>
              <a:pPr>
                <a:spcBef>
                  <a:spcPct val="0"/>
                </a:spcBef>
                <a:buClrTx/>
                <a:buSzTx/>
                <a:buFontTx/>
                <a:buNone/>
              </a:pPr>
              <a:t>08/03/2023</a:t>
            </a:fld>
            <a:endParaRPr lang="es-ES" altLang="es-CR" sz="1400" smtClean="0">
              <a:latin typeface="Times New Roman" panose="02020603050405020304" pitchFamily="18" charset="0"/>
            </a:endParaRPr>
          </a:p>
        </p:txBody>
      </p:sp>
      <p:sp>
        <p:nvSpPr>
          <p:cNvPr id="113667" name="Footer Placeholder 4"/>
          <p:cNvSpPr>
            <a:spLocks noGrp="1"/>
          </p:cNvSpPr>
          <p:nvPr>
            <p:ph type="ftr" sz="quarter" idx="11"/>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r>
              <a:rPr lang="es-ES" altLang="es-CR" sz="1400" smtClean="0">
                <a:latin typeface="Times New Roman" panose="02020603050405020304" pitchFamily="18" charset="0"/>
              </a:rPr>
              <a:t>M. Sc. Sander Pacheco Araya</a:t>
            </a:r>
          </a:p>
        </p:txBody>
      </p:sp>
      <p:sp>
        <p:nvSpPr>
          <p:cNvPr id="113668" name="Slide Number Placeholder 5"/>
          <p:cNvSpPr>
            <a:spLocks noGrp="1"/>
          </p:cNvSpPr>
          <p:nvPr>
            <p:ph type="sldNum" sz="quarter" idx="12"/>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2ABC2D9D-49EF-48E6-8A57-500501AC4E86}" type="slidenum">
              <a:rPr lang="es-ES" altLang="es-CR" sz="1400" smtClean="0">
                <a:latin typeface="Times New Roman" panose="02020603050405020304" pitchFamily="18" charset="0"/>
              </a:rPr>
              <a:pPr>
                <a:spcBef>
                  <a:spcPct val="0"/>
                </a:spcBef>
                <a:buClrTx/>
                <a:buSzTx/>
                <a:buFontTx/>
                <a:buNone/>
              </a:pPr>
              <a:t>61</a:t>
            </a:fld>
            <a:endParaRPr lang="es-ES" altLang="es-CR" sz="1400" smtClean="0">
              <a:latin typeface="Times New Roman" panose="02020603050405020304" pitchFamily="18" charset="0"/>
            </a:endParaRPr>
          </a:p>
        </p:txBody>
      </p:sp>
      <p:sp>
        <p:nvSpPr>
          <p:cNvPr id="113669" name="Rectangle 3074"/>
          <p:cNvSpPr>
            <a:spLocks noGrp="1" noChangeArrowheads="1"/>
          </p:cNvSpPr>
          <p:nvPr>
            <p:ph type="title"/>
          </p:nvPr>
        </p:nvSpPr>
        <p:spPr>
          <a:xfrm>
            <a:off x="0" y="0"/>
            <a:ext cx="7467600" cy="762000"/>
          </a:xfrm>
        </p:spPr>
        <p:txBody>
          <a:bodyPr/>
          <a:lstStyle/>
          <a:p>
            <a:pPr eaLnBrk="1" hangingPunct="1"/>
            <a:r>
              <a:rPr lang="es-ES" altLang="es-CR" b="1" smtClean="0">
                <a:latin typeface="Arial" panose="020B0604020202020204" pitchFamily="34" charset="0"/>
                <a:cs typeface="Arial" panose="020B0604020202020204" pitchFamily="34" charset="0"/>
              </a:rPr>
              <a:t>Cuarta Generación</a:t>
            </a:r>
          </a:p>
        </p:txBody>
      </p:sp>
      <p:sp>
        <p:nvSpPr>
          <p:cNvPr id="113670" name="Rectangle 3075"/>
          <p:cNvSpPr>
            <a:spLocks noGrp="1" noChangeArrowheads="1"/>
          </p:cNvSpPr>
          <p:nvPr>
            <p:ph type="body" idx="1"/>
          </p:nvPr>
        </p:nvSpPr>
        <p:spPr>
          <a:xfrm>
            <a:off x="204788" y="1096963"/>
            <a:ext cx="7543800" cy="4114800"/>
          </a:xfrm>
        </p:spPr>
        <p:txBody>
          <a:bodyPr/>
          <a:lstStyle/>
          <a:p>
            <a:pPr eaLnBrk="1" hangingPunct="1"/>
            <a:r>
              <a:rPr lang="es-ES" altLang="es-CR" smtClean="0"/>
              <a:t>1971 - Intel</a:t>
            </a:r>
          </a:p>
        </p:txBody>
      </p:sp>
      <p:sp>
        <p:nvSpPr>
          <p:cNvPr id="113671" name="Rectangle 3077"/>
          <p:cNvSpPr>
            <a:spLocks noChangeArrowheads="1"/>
          </p:cNvSpPr>
          <p:nvPr/>
        </p:nvSpPr>
        <p:spPr bwMode="auto">
          <a:xfrm>
            <a:off x="3752850" y="26717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CR" altLang="es-CR" sz="2400">
              <a:latin typeface="Times New Roman" panose="02020603050405020304" pitchFamily="18" charset="0"/>
            </a:endParaRPr>
          </a:p>
        </p:txBody>
      </p:sp>
      <p:pic>
        <p:nvPicPr>
          <p:cNvPr id="113672" name="Imagen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03613" y="760413"/>
            <a:ext cx="3327400" cy="245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73" name="Imagen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6339" y="3594894"/>
            <a:ext cx="3132137" cy="229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74" name="Picture 12" descr="Resultado de imagen de intel 40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21956" y="3618706"/>
            <a:ext cx="2986088" cy="225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123604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noFill/>
        </p:spPr>
        <p:txBody>
          <a:bodyPr/>
          <a:lstStyle/>
          <a:p>
            <a:r>
              <a:rPr lang="en-US" altLang="es-MX" smtClean="0"/>
              <a:t>Cuarta Generación: 1971 </a:t>
            </a:r>
            <a:r>
              <a:rPr lang="en-US" altLang="es-MX" sz="6000" smtClean="0"/>
              <a:t>...</a:t>
            </a:r>
          </a:p>
        </p:txBody>
      </p:sp>
      <p:sp>
        <p:nvSpPr>
          <p:cNvPr id="57347" name="Rectangle 3"/>
          <p:cNvSpPr>
            <a:spLocks noChangeArrowheads="1"/>
          </p:cNvSpPr>
          <p:nvPr/>
        </p:nvSpPr>
        <p:spPr bwMode="auto">
          <a:xfrm>
            <a:off x="5224372" y="1036637"/>
            <a:ext cx="2743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lgn="ctr">
              <a:spcBef>
                <a:spcPct val="50000"/>
              </a:spcBef>
              <a:defRPr/>
            </a:pPr>
            <a:r>
              <a:rPr lang="en-US" altLang="es-MX" sz="2800" dirty="0">
                <a:solidFill>
                  <a:schemeClr val="accent2"/>
                </a:solidFill>
                <a:effectLst>
                  <a:outerShdw blurRad="38100" dist="38100" dir="2700000" algn="tl">
                    <a:srgbClr val="000000"/>
                  </a:outerShdw>
                </a:effectLst>
              </a:rPr>
              <a:t>Apple I-1976</a:t>
            </a:r>
          </a:p>
        </p:txBody>
      </p:sp>
      <p:pic>
        <p:nvPicPr>
          <p:cNvPr id="57348" name="Picture 4"/>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06161" y="1643833"/>
            <a:ext cx="3079750" cy="2128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7349" name="Rectangle 5"/>
          <p:cNvSpPr>
            <a:spLocks noGrp="1" noChangeArrowheads="1"/>
          </p:cNvSpPr>
          <p:nvPr>
            <p:ph type="body" idx="1"/>
          </p:nvPr>
        </p:nvSpPr>
        <p:spPr>
          <a:xfrm>
            <a:off x="190500" y="1671638"/>
            <a:ext cx="5334000" cy="4953000"/>
          </a:xfrm>
          <a:noFill/>
        </p:spPr>
        <p:txBody>
          <a:bodyPr/>
          <a:lstStyle/>
          <a:p>
            <a:r>
              <a:rPr lang="en-US" altLang="es-MX" dirty="0" err="1" smtClean="0"/>
              <a:t>Microminiaturización</a:t>
            </a:r>
            <a:r>
              <a:rPr lang="en-US" altLang="es-MX" dirty="0" smtClean="0"/>
              <a:t>  de </a:t>
            </a:r>
            <a:r>
              <a:rPr lang="en-US" altLang="es-MX" dirty="0" err="1" smtClean="0"/>
              <a:t>los</a:t>
            </a:r>
            <a:r>
              <a:rPr lang="en-US" altLang="es-MX" dirty="0" smtClean="0"/>
              <a:t> </a:t>
            </a:r>
            <a:r>
              <a:rPr lang="en-US" altLang="es-MX" dirty="0" err="1" smtClean="0"/>
              <a:t>circuitos</a:t>
            </a:r>
            <a:r>
              <a:rPr lang="en-US" altLang="es-MX" dirty="0" smtClean="0"/>
              <a:t> </a:t>
            </a:r>
            <a:r>
              <a:rPr lang="en-US" altLang="es-MX" dirty="0" err="1" smtClean="0"/>
              <a:t>electrónicos</a:t>
            </a:r>
            <a:r>
              <a:rPr lang="en-US" altLang="es-MX" dirty="0" smtClean="0"/>
              <a:t> </a:t>
            </a:r>
            <a:r>
              <a:rPr lang="en-US" altLang="es-MX" dirty="0" err="1" smtClean="0"/>
              <a:t>contribuyó</a:t>
            </a:r>
            <a:r>
              <a:rPr lang="en-US" altLang="es-MX" dirty="0" smtClean="0"/>
              <a:t> a la </a:t>
            </a:r>
            <a:r>
              <a:rPr lang="en-US" altLang="es-MX" dirty="0" err="1" smtClean="0"/>
              <a:t>creación</a:t>
            </a:r>
            <a:r>
              <a:rPr lang="en-US" altLang="es-MX" dirty="0" smtClean="0"/>
              <a:t> de </a:t>
            </a:r>
            <a:r>
              <a:rPr lang="en-US" altLang="es-MX" dirty="0" err="1" smtClean="0"/>
              <a:t>computadoras</a:t>
            </a:r>
            <a:r>
              <a:rPr lang="en-US" altLang="es-MX" dirty="0" smtClean="0"/>
              <a:t> </a:t>
            </a:r>
            <a:r>
              <a:rPr lang="en-US" altLang="es-MX" dirty="0" err="1" smtClean="0"/>
              <a:t>personales</a:t>
            </a:r>
            <a:r>
              <a:rPr lang="en-US" altLang="es-MX" dirty="0" smtClean="0"/>
              <a:t> (PC)</a:t>
            </a:r>
          </a:p>
          <a:p>
            <a:r>
              <a:rPr lang="en-US" altLang="es-MX" dirty="0" err="1" smtClean="0"/>
              <a:t>Una</a:t>
            </a:r>
            <a:r>
              <a:rPr lang="en-US" altLang="es-MX" dirty="0" smtClean="0"/>
              <a:t> </a:t>
            </a:r>
            <a:r>
              <a:rPr lang="en-US" altLang="es-MX" dirty="0" err="1" smtClean="0"/>
              <a:t>computadora</a:t>
            </a:r>
            <a:r>
              <a:rPr lang="en-US" altLang="es-MX" dirty="0" smtClean="0"/>
              <a:t> </a:t>
            </a:r>
            <a:r>
              <a:rPr lang="en-US" altLang="es-MX" dirty="0" err="1" smtClean="0"/>
              <a:t>pequeña</a:t>
            </a:r>
            <a:r>
              <a:rPr lang="en-US" altLang="es-MX" dirty="0" smtClean="0"/>
              <a:t> </a:t>
            </a:r>
            <a:r>
              <a:rPr lang="en-US" altLang="es-MX" dirty="0" err="1" smtClean="0"/>
              <a:t>puede</a:t>
            </a:r>
            <a:r>
              <a:rPr lang="en-US" altLang="es-MX" dirty="0" smtClean="0"/>
              <a:t> </a:t>
            </a:r>
            <a:r>
              <a:rPr lang="en-US" altLang="es-MX" dirty="0" err="1" smtClean="0"/>
              <a:t>rivalizar</a:t>
            </a:r>
            <a:r>
              <a:rPr lang="en-US" altLang="es-MX" dirty="0" smtClean="0"/>
              <a:t> con </a:t>
            </a:r>
            <a:r>
              <a:rPr lang="en-US" altLang="es-MX" dirty="0" err="1" smtClean="0"/>
              <a:t>una</a:t>
            </a:r>
            <a:r>
              <a:rPr lang="en-US" altLang="es-MX" dirty="0" smtClean="0"/>
              <a:t> de la </a:t>
            </a:r>
            <a:r>
              <a:rPr lang="en-US" altLang="es-MX" dirty="0" err="1" smtClean="0"/>
              <a:t>primera</a:t>
            </a:r>
            <a:r>
              <a:rPr lang="en-US" altLang="es-MX" dirty="0" smtClean="0"/>
              <a:t> </a:t>
            </a:r>
            <a:r>
              <a:rPr lang="en-US" altLang="es-MX" dirty="0" err="1" smtClean="0"/>
              <a:t>generación</a:t>
            </a:r>
            <a:r>
              <a:rPr lang="en-US" altLang="es-MX" dirty="0" smtClean="0"/>
              <a:t> que </a:t>
            </a:r>
            <a:r>
              <a:rPr lang="en-US" altLang="es-MX" dirty="0" err="1" smtClean="0"/>
              <a:t>ocupaba</a:t>
            </a:r>
            <a:r>
              <a:rPr lang="en-US" altLang="es-MX" dirty="0" smtClean="0"/>
              <a:t> un </a:t>
            </a:r>
            <a:r>
              <a:rPr lang="en-US" altLang="es-MX" dirty="0" err="1" smtClean="0"/>
              <a:t>cuarto</a:t>
            </a:r>
            <a:r>
              <a:rPr lang="en-US" altLang="es-MX" dirty="0" smtClean="0"/>
              <a:t> </a:t>
            </a:r>
            <a:r>
              <a:rPr lang="en-US" altLang="es-MX" dirty="0" err="1" smtClean="0"/>
              <a:t>completo</a:t>
            </a:r>
            <a:r>
              <a:rPr lang="en-US" altLang="es-MX" dirty="0" smtClean="0"/>
              <a:t>.</a:t>
            </a:r>
          </a:p>
        </p:txBody>
      </p:sp>
      <p:pic>
        <p:nvPicPr>
          <p:cNvPr id="2" name="Imagen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61302" y="3809967"/>
            <a:ext cx="2569468" cy="2655117"/>
          </a:xfrm>
          <a:prstGeom prst="rect">
            <a:avLst/>
          </a:prstGeom>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7346"/>
                                        </p:tgtEl>
                                        <p:attrNameLst>
                                          <p:attrName>style.visibility</p:attrName>
                                        </p:attrNameLst>
                                      </p:cBhvr>
                                      <p:to>
                                        <p:strVal val="visible"/>
                                      </p:to>
                                    </p:set>
                                    <p:anim calcmode="lin" valueType="num">
                                      <p:cBhvr additive="base">
                                        <p:cTn id="7" dur="500" fill="hold"/>
                                        <p:tgtEl>
                                          <p:spTgt spid="57346"/>
                                        </p:tgtEl>
                                        <p:attrNameLst>
                                          <p:attrName>ppt_x</p:attrName>
                                        </p:attrNameLst>
                                      </p:cBhvr>
                                      <p:tavLst>
                                        <p:tav tm="0">
                                          <p:val>
                                            <p:strVal val="#ppt_x"/>
                                          </p:val>
                                        </p:tav>
                                        <p:tav tm="100000">
                                          <p:val>
                                            <p:strVal val="#ppt_x"/>
                                          </p:val>
                                        </p:tav>
                                      </p:tavLst>
                                    </p:anim>
                                    <p:anim calcmode="lin" valueType="num">
                                      <p:cBhvr additive="base">
                                        <p:cTn id="8" dur="500" fill="hold"/>
                                        <p:tgtEl>
                                          <p:spTgt spid="57346"/>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7349">
                                            <p:txEl>
                                              <p:pRg st="0" end="0"/>
                                            </p:txEl>
                                          </p:spTgt>
                                        </p:tgtEl>
                                        <p:attrNameLst>
                                          <p:attrName>style.visibility</p:attrName>
                                        </p:attrNameLst>
                                      </p:cBhvr>
                                      <p:to>
                                        <p:strVal val="visible"/>
                                      </p:to>
                                    </p:set>
                                    <p:anim calcmode="lin" valueType="num">
                                      <p:cBhvr additive="base">
                                        <p:cTn id="12" dur="500" fill="hold"/>
                                        <p:tgtEl>
                                          <p:spTgt spid="57349">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7349">
                                            <p:txEl>
                                              <p:pRg st="0" end="0"/>
                                            </p:txEl>
                                          </p:spTgt>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57349">
                                            <p:txEl>
                                              <p:pRg st="1" end="1"/>
                                            </p:txEl>
                                          </p:spTgt>
                                        </p:tgtEl>
                                        <p:attrNameLst>
                                          <p:attrName>style.visibility</p:attrName>
                                        </p:attrNameLst>
                                      </p:cBhvr>
                                      <p:to>
                                        <p:strVal val="visible"/>
                                      </p:to>
                                    </p:set>
                                    <p:anim calcmode="lin" valueType="num">
                                      <p:cBhvr additive="base">
                                        <p:cTn id="17" dur="500" fill="hold"/>
                                        <p:tgtEl>
                                          <p:spTgt spid="57349">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7349">
                                            <p:txEl>
                                              <p:pRg st="1" end="1"/>
                                            </p:txEl>
                                          </p:spTgt>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1500"/>
                            </p:stCondLst>
                            <p:childTnLst>
                              <p:par>
                                <p:cTn id="20" presetID="2" presetClass="entr" presetSubtype="2" fill="hold" nodeType="afterEffect">
                                  <p:stCondLst>
                                    <p:cond delay="0"/>
                                  </p:stCondLst>
                                  <p:childTnLst>
                                    <p:set>
                                      <p:cBhvr>
                                        <p:cTn id="21" dur="1" fill="hold">
                                          <p:stCondLst>
                                            <p:cond delay="0"/>
                                          </p:stCondLst>
                                        </p:cTn>
                                        <p:tgtEl>
                                          <p:spTgt spid="57348"/>
                                        </p:tgtEl>
                                        <p:attrNameLst>
                                          <p:attrName>style.visibility</p:attrName>
                                        </p:attrNameLst>
                                      </p:cBhvr>
                                      <p:to>
                                        <p:strVal val="visible"/>
                                      </p:to>
                                    </p:set>
                                    <p:anim calcmode="lin" valueType="num">
                                      <p:cBhvr additive="base">
                                        <p:cTn id="22" dur="500" fill="hold"/>
                                        <p:tgtEl>
                                          <p:spTgt spid="57348"/>
                                        </p:tgtEl>
                                        <p:attrNameLst>
                                          <p:attrName>ppt_x</p:attrName>
                                        </p:attrNameLst>
                                      </p:cBhvr>
                                      <p:tavLst>
                                        <p:tav tm="0">
                                          <p:val>
                                            <p:strVal val="1+#ppt_w/2"/>
                                          </p:val>
                                        </p:tav>
                                        <p:tav tm="100000">
                                          <p:val>
                                            <p:strVal val="#ppt_x"/>
                                          </p:val>
                                        </p:tav>
                                      </p:tavLst>
                                    </p:anim>
                                    <p:anim calcmode="lin" valueType="num">
                                      <p:cBhvr additive="base">
                                        <p:cTn id="23" dur="500" fill="hold"/>
                                        <p:tgtEl>
                                          <p:spTgt spid="57348"/>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9" presetClass="entr" presetSubtype="0" fill="hold" grpId="0" nodeType="afterEffect">
                                  <p:stCondLst>
                                    <p:cond delay="0"/>
                                  </p:stCondLst>
                                  <p:childTnLst>
                                    <p:set>
                                      <p:cBhvr>
                                        <p:cTn id="26" dur="1" fill="hold">
                                          <p:stCondLst>
                                            <p:cond delay="0"/>
                                          </p:stCondLst>
                                        </p:cTn>
                                        <p:tgtEl>
                                          <p:spTgt spid="57347"/>
                                        </p:tgtEl>
                                        <p:attrNameLst>
                                          <p:attrName>style.visibility</p:attrName>
                                        </p:attrNameLst>
                                      </p:cBhvr>
                                      <p:to>
                                        <p:strVal val="visible"/>
                                      </p:to>
                                    </p:set>
                                    <p:animEffect transition="in" filter="dissolve">
                                      <p:cBhvr>
                                        <p:cTn id="27" dur="500"/>
                                        <p:tgtEl>
                                          <p:spTgt spid="573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6" grpId="0" autoUpdateAnimBg="0"/>
      <p:bldP spid="57347" grpId="0" autoUpdateAnimBg="0"/>
      <p:bldP spid="57349" grpId="0" build="p" bldLvl="2" autoUpdateAnimBg="0" advAuto="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Date Placeholder 3"/>
          <p:cNvSpPr>
            <a:spLocks noGrp="1"/>
          </p:cNvSpPr>
          <p:nvPr>
            <p:ph type="dt" sz="quarter" idx="10"/>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66FCAE57-0E3A-4C84-8E1B-CDFF9D73222E}" type="datetime1">
              <a:rPr lang="es-ES" altLang="es-CR" sz="1400" smtClean="0">
                <a:latin typeface="Times New Roman" panose="02020603050405020304" pitchFamily="18" charset="0"/>
              </a:rPr>
              <a:pPr>
                <a:spcBef>
                  <a:spcPct val="0"/>
                </a:spcBef>
                <a:buClrTx/>
                <a:buSzTx/>
                <a:buFontTx/>
                <a:buNone/>
              </a:pPr>
              <a:t>08/03/2023</a:t>
            </a:fld>
            <a:endParaRPr lang="es-ES" altLang="es-CR" sz="1400" smtClean="0">
              <a:latin typeface="Times New Roman" panose="02020603050405020304" pitchFamily="18" charset="0"/>
            </a:endParaRPr>
          </a:p>
        </p:txBody>
      </p:sp>
      <p:sp>
        <p:nvSpPr>
          <p:cNvPr id="112643" name="Footer Placeholder 4"/>
          <p:cNvSpPr>
            <a:spLocks noGrp="1"/>
          </p:cNvSpPr>
          <p:nvPr>
            <p:ph type="ftr" sz="quarter" idx="11"/>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r>
              <a:rPr lang="es-ES" altLang="es-CR" sz="1400" dirty="0" smtClean="0">
                <a:latin typeface="Times New Roman" panose="02020603050405020304" pitchFamily="18" charset="0"/>
              </a:rPr>
              <a:t>M. Sc. Sander Pacheco Araya</a:t>
            </a:r>
          </a:p>
        </p:txBody>
      </p:sp>
      <p:sp>
        <p:nvSpPr>
          <p:cNvPr id="112644" name="Slide Number Placeholder 5"/>
          <p:cNvSpPr>
            <a:spLocks noGrp="1"/>
          </p:cNvSpPr>
          <p:nvPr>
            <p:ph type="sldNum" sz="quarter" idx="12"/>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41816C27-4362-4124-942C-05E6AA27F445}" type="slidenum">
              <a:rPr lang="es-ES" altLang="es-CR" sz="1400" smtClean="0">
                <a:latin typeface="Times New Roman" panose="02020603050405020304" pitchFamily="18" charset="0"/>
              </a:rPr>
              <a:pPr>
                <a:spcBef>
                  <a:spcPct val="0"/>
                </a:spcBef>
                <a:buClrTx/>
                <a:buSzTx/>
                <a:buFontTx/>
                <a:buNone/>
              </a:pPr>
              <a:t>63</a:t>
            </a:fld>
            <a:endParaRPr lang="es-ES" altLang="es-CR" sz="1400" smtClean="0">
              <a:latin typeface="Times New Roman" panose="02020603050405020304" pitchFamily="18" charset="0"/>
            </a:endParaRPr>
          </a:p>
        </p:txBody>
      </p:sp>
      <p:sp>
        <p:nvSpPr>
          <p:cNvPr id="112645" name="Rectangle 6146"/>
          <p:cNvSpPr>
            <a:spLocks noGrp="1" noChangeArrowheads="1"/>
          </p:cNvSpPr>
          <p:nvPr>
            <p:ph type="title"/>
          </p:nvPr>
        </p:nvSpPr>
        <p:spPr>
          <a:xfrm>
            <a:off x="0" y="0"/>
            <a:ext cx="7467600" cy="762000"/>
          </a:xfrm>
        </p:spPr>
        <p:txBody>
          <a:bodyPr/>
          <a:lstStyle/>
          <a:p>
            <a:pPr eaLnBrk="1" hangingPunct="1"/>
            <a:r>
              <a:rPr lang="es-ES" altLang="es-CR" b="1" smtClean="0">
                <a:latin typeface="Arial" panose="020B0604020202020204" pitchFamily="34" charset="0"/>
                <a:cs typeface="Arial" panose="020B0604020202020204" pitchFamily="34" charset="0"/>
              </a:rPr>
              <a:t>Cuarta Generación</a:t>
            </a:r>
            <a:r>
              <a:rPr lang="es-ES" altLang="es-CR" smtClean="0"/>
              <a:t> </a:t>
            </a:r>
          </a:p>
        </p:txBody>
      </p:sp>
      <p:sp>
        <p:nvSpPr>
          <p:cNvPr id="112646" name="Rectangle 6147"/>
          <p:cNvSpPr>
            <a:spLocks noGrp="1" noChangeArrowheads="1"/>
          </p:cNvSpPr>
          <p:nvPr>
            <p:ph type="body" idx="1"/>
          </p:nvPr>
        </p:nvSpPr>
        <p:spPr>
          <a:xfrm>
            <a:off x="0" y="1143000"/>
            <a:ext cx="7543800" cy="4114800"/>
          </a:xfrm>
        </p:spPr>
        <p:txBody>
          <a:bodyPr/>
          <a:lstStyle/>
          <a:p>
            <a:pPr algn="just" eaLnBrk="1" hangingPunct="1">
              <a:lnSpc>
                <a:spcPct val="90000"/>
              </a:lnSpc>
            </a:pPr>
            <a:r>
              <a:rPr lang="es-ES" altLang="es-CR" sz="2800" smtClean="0">
                <a:cs typeface="Arial" panose="020B0604020202020204" pitchFamily="34" charset="0"/>
              </a:rPr>
              <a:t>Aquí aparecen los </a:t>
            </a:r>
            <a:r>
              <a:rPr lang="es-ES" altLang="es-CR" sz="2800" b="1" i="1" smtClean="0">
                <a:solidFill>
                  <a:srgbClr val="0000FF"/>
                </a:solidFill>
                <a:cs typeface="Arial" panose="020B0604020202020204" pitchFamily="34" charset="0"/>
              </a:rPr>
              <a:t>microprocesadores</a:t>
            </a:r>
            <a:r>
              <a:rPr lang="es-ES" altLang="es-CR" sz="2800" smtClean="0">
                <a:cs typeface="Arial" panose="020B0604020202020204" pitchFamily="34" charset="0"/>
              </a:rPr>
              <a:t> que es un gran adelanto de la microelectrónica, son circuitos integrados de alta densidad y con una velocidad impresionante. Las microcomputadoras con base en estos circuitos son extremadamente pequeñas y baratas, por lo que su uso se extiende al mercado industrial. Aquí nacen las computadoras personales que han adquirido proporciones enormes y que han influido en la sociedad en general sobre la llamada </a:t>
            </a:r>
            <a:r>
              <a:rPr lang="es-ES" altLang="es-CR" sz="2800" b="1" i="1" smtClean="0">
                <a:solidFill>
                  <a:srgbClr val="0000FF"/>
                </a:solidFill>
                <a:cs typeface="Arial" panose="020B0604020202020204" pitchFamily="34" charset="0"/>
              </a:rPr>
              <a:t>"revolución informática"</a:t>
            </a:r>
            <a:r>
              <a:rPr lang="es-ES" altLang="es-CR" sz="2800" b="1" smtClean="0">
                <a:solidFill>
                  <a:srgbClr val="0000FF"/>
                </a:solidFill>
                <a:cs typeface="Arial" panose="020B0604020202020204" pitchFamily="34" charset="0"/>
              </a:rPr>
              <a:t>.</a:t>
            </a:r>
            <a:endParaRPr lang="es-ES" altLang="es-CR" sz="2800" smtClean="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Date Placeholder 3"/>
          <p:cNvSpPr>
            <a:spLocks noGrp="1"/>
          </p:cNvSpPr>
          <p:nvPr>
            <p:ph type="dt" sz="quarter" idx="10"/>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7F766D2B-D644-445D-AF90-BDC37A6E989E}" type="datetime1">
              <a:rPr lang="es-ES" altLang="es-CR" sz="1400" smtClean="0">
                <a:latin typeface="Times New Roman" panose="02020603050405020304" pitchFamily="18" charset="0"/>
              </a:rPr>
              <a:pPr>
                <a:spcBef>
                  <a:spcPct val="0"/>
                </a:spcBef>
                <a:buClrTx/>
                <a:buSzTx/>
                <a:buFontTx/>
                <a:buNone/>
              </a:pPr>
              <a:t>08/03/2023</a:t>
            </a:fld>
            <a:endParaRPr lang="es-ES" altLang="es-CR" sz="1400" smtClean="0">
              <a:latin typeface="Times New Roman" panose="02020603050405020304" pitchFamily="18" charset="0"/>
            </a:endParaRPr>
          </a:p>
        </p:txBody>
      </p:sp>
      <p:sp>
        <p:nvSpPr>
          <p:cNvPr id="114691" name="Footer Placeholder 4"/>
          <p:cNvSpPr>
            <a:spLocks noGrp="1"/>
          </p:cNvSpPr>
          <p:nvPr>
            <p:ph type="ftr" sz="quarter" idx="11"/>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r>
              <a:rPr lang="es-ES" altLang="es-CR" sz="1400" dirty="0" smtClean="0">
                <a:latin typeface="Times New Roman" panose="02020603050405020304" pitchFamily="18" charset="0"/>
              </a:rPr>
              <a:t>M. Sc. Sander Pacheco Araya</a:t>
            </a:r>
          </a:p>
        </p:txBody>
      </p:sp>
      <p:sp>
        <p:nvSpPr>
          <p:cNvPr id="114692" name="Slide Number Placeholder 5"/>
          <p:cNvSpPr>
            <a:spLocks noGrp="1"/>
          </p:cNvSpPr>
          <p:nvPr>
            <p:ph type="sldNum" sz="quarter" idx="12"/>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4C4C4483-2E47-4C0F-B288-6F5486B1E8C9}" type="slidenum">
              <a:rPr lang="es-ES" altLang="es-CR" sz="1400" smtClean="0">
                <a:latin typeface="Times New Roman" panose="02020603050405020304" pitchFamily="18" charset="0"/>
              </a:rPr>
              <a:pPr>
                <a:spcBef>
                  <a:spcPct val="0"/>
                </a:spcBef>
                <a:buClrTx/>
                <a:buSzTx/>
                <a:buFontTx/>
                <a:buNone/>
              </a:pPr>
              <a:t>64</a:t>
            </a:fld>
            <a:endParaRPr lang="es-ES" altLang="es-CR" sz="1400" smtClean="0">
              <a:latin typeface="Times New Roman" panose="02020603050405020304" pitchFamily="18" charset="0"/>
            </a:endParaRPr>
          </a:p>
        </p:txBody>
      </p:sp>
      <p:sp>
        <p:nvSpPr>
          <p:cNvPr id="114693" name="Rectangle 2"/>
          <p:cNvSpPr>
            <a:spLocks noGrp="1" noChangeArrowheads="1"/>
          </p:cNvSpPr>
          <p:nvPr>
            <p:ph type="title"/>
          </p:nvPr>
        </p:nvSpPr>
        <p:spPr>
          <a:xfrm>
            <a:off x="0" y="0"/>
            <a:ext cx="7467600" cy="762000"/>
          </a:xfrm>
        </p:spPr>
        <p:txBody>
          <a:bodyPr/>
          <a:lstStyle/>
          <a:p>
            <a:pPr eaLnBrk="1" hangingPunct="1"/>
            <a:r>
              <a:rPr lang="es-ES" altLang="es-CR" b="1" smtClean="0">
                <a:latin typeface="Arial" panose="020B0604020202020204" pitchFamily="34" charset="0"/>
                <a:cs typeface="Arial" panose="020B0604020202020204" pitchFamily="34" charset="0"/>
              </a:rPr>
              <a:t>Cuarta Generación</a:t>
            </a:r>
          </a:p>
        </p:txBody>
      </p:sp>
      <p:sp>
        <p:nvSpPr>
          <p:cNvPr id="114694" name="Rectangle 3"/>
          <p:cNvSpPr>
            <a:spLocks noGrp="1" noChangeArrowheads="1"/>
          </p:cNvSpPr>
          <p:nvPr>
            <p:ph type="body" idx="1"/>
          </p:nvPr>
        </p:nvSpPr>
        <p:spPr>
          <a:xfrm>
            <a:off x="0" y="838200"/>
            <a:ext cx="7885113" cy="4114800"/>
          </a:xfrm>
        </p:spPr>
        <p:txBody>
          <a:bodyPr/>
          <a:lstStyle/>
          <a:p>
            <a:pPr algn="just" eaLnBrk="1" hangingPunct="1">
              <a:lnSpc>
                <a:spcPct val="90000"/>
              </a:lnSpc>
            </a:pPr>
            <a:r>
              <a:rPr lang="es-ES" altLang="es-CR" sz="2800" smtClean="0">
                <a:cs typeface="Arial" panose="020B0604020202020204" pitchFamily="34" charset="0"/>
              </a:rPr>
              <a:t>En 1976 Steve Wozniak y Steve Jobs inventan la primera microcomputadora de uso masivo y más tarde forman la compañía conocida como la Apple que fue la segunda compañía más grande del mundo, antecedida tan solo por IBM; y esta por su parte es aún de las cinco compañías más grandes del mundo.</a:t>
            </a:r>
            <a:endParaRPr lang="es-ES" altLang="es-CR" sz="2800" smtClean="0">
              <a:cs typeface="Times New Roman" panose="02020603050405020304" pitchFamily="18" charset="0"/>
            </a:endParaRPr>
          </a:p>
          <a:p>
            <a:pPr eaLnBrk="1" hangingPunct="1">
              <a:lnSpc>
                <a:spcPct val="90000"/>
              </a:lnSpc>
            </a:pPr>
            <a:r>
              <a:rPr lang="es-ES" altLang="es-CR" sz="2800" smtClean="0">
                <a:cs typeface="Times New Roman" panose="02020603050405020304" pitchFamily="18" charset="0"/>
              </a:rPr>
              <a:t>En 1981 se vendieron 800 000 computadoras personales, al siguiente subió a 1 400 000. Entre 1984 y 1987 se vendieron alrededor de 60 millones de computadoras personales, por lo que no queda duda que su impacto y penetración han sido enormes</a:t>
            </a:r>
            <a:r>
              <a:rPr lang="es-ES" altLang="es-CR" sz="2800" smtClean="0"/>
              <a:t> </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Date Placeholder 3"/>
          <p:cNvSpPr>
            <a:spLocks noGrp="1"/>
          </p:cNvSpPr>
          <p:nvPr>
            <p:ph type="dt" sz="quarter" idx="10"/>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C7045AE5-8209-478B-B883-A5B5767F50C0}" type="datetime1">
              <a:rPr lang="es-ES" altLang="es-CR" sz="1400" smtClean="0">
                <a:latin typeface="Times New Roman" panose="02020603050405020304" pitchFamily="18" charset="0"/>
              </a:rPr>
              <a:pPr>
                <a:spcBef>
                  <a:spcPct val="0"/>
                </a:spcBef>
                <a:buClrTx/>
                <a:buSzTx/>
                <a:buFontTx/>
                <a:buNone/>
              </a:pPr>
              <a:t>08/03/2023</a:t>
            </a:fld>
            <a:endParaRPr lang="es-ES" altLang="es-CR" sz="1400" smtClean="0">
              <a:latin typeface="Times New Roman" panose="02020603050405020304" pitchFamily="18" charset="0"/>
            </a:endParaRPr>
          </a:p>
        </p:txBody>
      </p:sp>
      <p:sp>
        <p:nvSpPr>
          <p:cNvPr id="115715" name="Footer Placeholder 4"/>
          <p:cNvSpPr>
            <a:spLocks noGrp="1"/>
          </p:cNvSpPr>
          <p:nvPr>
            <p:ph type="ftr" sz="quarter" idx="11"/>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r>
              <a:rPr lang="es-ES" altLang="es-CR" sz="1400" smtClean="0">
                <a:latin typeface="Times New Roman" panose="02020603050405020304" pitchFamily="18" charset="0"/>
              </a:rPr>
              <a:t>M. Sc. Sanders Pacheco Araya</a:t>
            </a:r>
          </a:p>
        </p:txBody>
      </p:sp>
      <p:sp>
        <p:nvSpPr>
          <p:cNvPr id="115716" name="Slide Number Placeholder 5"/>
          <p:cNvSpPr>
            <a:spLocks noGrp="1"/>
          </p:cNvSpPr>
          <p:nvPr>
            <p:ph type="sldNum" sz="quarter" idx="12"/>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C5A2DFFA-B605-41A0-8495-7562217045CE}" type="slidenum">
              <a:rPr lang="es-ES" altLang="es-CR" sz="1400" smtClean="0">
                <a:latin typeface="Times New Roman" panose="02020603050405020304" pitchFamily="18" charset="0"/>
              </a:rPr>
              <a:pPr>
                <a:spcBef>
                  <a:spcPct val="0"/>
                </a:spcBef>
                <a:buClrTx/>
                <a:buSzTx/>
                <a:buFontTx/>
                <a:buNone/>
              </a:pPr>
              <a:t>65</a:t>
            </a:fld>
            <a:endParaRPr lang="es-ES" altLang="es-CR" sz="1400" smtClean="0">
              <a:latin typeface="Times New Roman" panose="02020603050405020304" pitchFamily="18" charset="0"/>
            </a:endParaRPr>
          </a:p>
        </p:txBody>
      </p:sp>
      <p:sp>
        <p:nvSpPr>
          <p:cNvPr id="115717" name="Rectangle 2"/>
          <p:cNvSpPr>
            <a:spLocks noGrp="1" noChangeArrowheads="1"/>
          </p:cNvSpPr>
          <p:nvPr>
            <p:ph type="title"/>
          </p:nvPr>
        </p:nvSpPr>
        <p:spPr>
          <a:xfrm>
            <a:off x="0" y="0"/>
            <a:ext cx="7467600" cy="762000"/>
          </a:xfrm>
        </p:spPr>
        <p:txBody>
          <a:bodyPr/>
          <a:lstStyle/>
          <a:p>
            <a:pPr eaLnBrk="1" hangingPunct="1"/>
            <a:r>
              <a:rPr lang="es-ES" altLang="es-CR" b="1" smtClean="0">
                <a:latin typeface="Arial" panose="020B0604020202020204" pitchFamily="34" charset="0"/>
                <a:cs typeface="Arial" panose="020B0604020202020204" pitchFamily="34" charset="0"/>
              </a:rPr>
              <a:t>Cuarta Generación</a:t>
            </a:r>
          </a:p>
        </p:txBody>
      </p:sp>
      <p:sp>
        <p:nvSpPr>
          <p:cNvPr id="115718" name="Rectangle 3"/>
          <p:cNvSpPr>
            <a:spLocks noGrp="1" noChangeArrowheads="1"/>
          </p:cNvSpPr>
          <p:nvPr>
            <p:ph type="body" idx="1"/>
          </p:nvPr>
        </p:nvSpPr>
        <p:spPr>
          <a:xfrm>
            <a:off x="0" y="838200"/>
            <a:ext cx="7885113" cy="4114800"/>
          </a:xfrm>
        </p:spPr>
        <p:txBody>
          <a:bodyPr/>
          <a:lstStyle/>
          <a:p>
            <a:pPr algn="just" eaLnBrk="1" hangingPunct="1">
              <a:lnSpc>
                <a:spcPct val="90000"/>
              </a:lnSpc>
            </a:pPr>
            <a:r>
              <a:rPr lang="es-ES" altLang="es-CR" sz="2800" dirty="0" smtClean="0">
                <a:cs typeface="Arial" panose="020B0604020202020204" pitchFamily="34" charset="0"/>
              </a:rPr>
              <a:t>En 1976 Steve </a:t>
            </a:r>
            <a:r>
              <a:rPr lang="es-ES" altLang="es-CR" sz="2800" dirty="0" err="1" smtClean="0">
                <a:cs typeface="Arial" panose="020B0604020202020204" pitchFamily="34" charset="0"/>
              </a:rPr>
              <a:t>Wozniak</a:t>
            </a:r>
            <a:r>
              <a:rPr lang="es-ES" altLang="es-CR" sz="2800" dirty="0" smtClean="0">
                <a:cs typeface="Arial" panose="020B0604020202020204" pitchFamily="34" charset="0"/>
              </a:rPr>
              <a:t> y Steve Jobs</a:t>
            </a:r>
            <a:endParaRPr lang="es-ES" altLang="es-CR" sz="2800" dirty="0" smtClean="0"/>
          </a:p>
        </p:txBody>
      </p:sp>
      <p:pic>
        <p:nvPicPr>
          <p:cNvPr id="115719"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0528" y="1423911"/>
            <a:ext cx="5489872" cy="3605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uadroTexto 1"/>
          <p:cNvSpPr txBox="1"/>
          <p:nvPr/>
        </p:nvSpPr>
        <p:spPr>
          <a:xfrm>
            <a:off x="882570" y="5331767"/>
            <a:ext cx="5702459" cy="830997"/>
          </a:xfrm>
          <a:prstGeom prst="rect">
            <a:avLst/>
          </a:prstGeom>
          <a:noFill/>
        </p:spPr>
        <p:txBody>
          <a:bodyPr wrap="none" rtlCol="0">
            <a:spAutoFit/>
          </a:bodyPr>
          <a:lstStyle/>
          <a:p>
            <a:r>
              <a:rPr lang="en-US" dirty="0" smtClean="0">
                <a:hlinkClick r:id="rId3"/>
              </a:rPr>
              <a:t>https://es.wikipedia.org/wiki/Steve_Wozniak</a:t>
            </a:r>
            <a:endParaRPr lang="en-US" dirty="0" smtClean="0"/>
          </a:p>
          <a:p>
            <a:r>
              <a:rPr lang="en-US" dirty="0" smtClean="0">
                <a:hlinkClick r:id="rId4"/>
              </a:rPr>
              <a:t>https://es.wikipedia.org/wiki/Steve_Jobs</a:t>
            </a:r>
            <a:r>
              <a:rPr lang="en-US" dirty="0" smtClean="0"/>
              <a:t> </a:t>
            </a:r>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Date Placeholder 3"/>
          <p:cNvSpPr>
            <a:spLocks noGrp="1"/>
          </p:cNvSpPr>
          <p:nvPr>
            <p:ph type="dt" sz="quarter" idx="10"/>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F97EC03E-CE0E-4502-8E30-8CEB4D44E1D2}" type="datetime1">
              <a:rPr lang="es-ES" altLang="es-CR" sz="1400" smtClean="0">
                <a:latin typeface="Times New Roman" panose="02020603050405020304" pitchFamily="18" charset="0"/>
              </a:rPr>
              <a:pPr>
                <a:spcBef>
                  <a:spcPct val="0"/>
                </a:spcBef>
                <a:buClrTx/>
                <a:buSzTx/>
                <a:buFontTx/>
                <a:buNone/>
              </a:pPr>
              <a:t>08/03/2023</a:t>
            </a:fld>
            <a:endParaRPr lang="es-ES" altLang="es-CR" sz="1400" smtClean="0">
              <a:latin typeface="Times New Roman" panose="02020603050405020304" pitchFamily="18" charset="0"/>
            </a:endParaRPr>
          </a:p>
        </p:txBody>
      </p:sp>
      <p:sp>
        <p:nvSpPr>
          <p:cNvPr id="116739" name="Footer Placeholder 4"/>
          <p:cNvSpPr>
            <a:spLocks noGrp="1"/>
          </p:cNvSpPr>
          <p:nvPr>
            <p:ph type="ftr" sz="quarter" idx="11"/>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r>
              <a:rPr lang="es-ES" altLang="es-CR" sz="1400" smtClean="0">
                <a:latin typeface="Times New Roman" panose="02020603050405020304" pitchFamily="18" charset="0"/>
              </a:rPr>
              <a:t>M. Sc. Sanders Pacheco Araya</a:t>
            </a:r>
          </a:p>
        </p:txBody>
      </p:sp>
      <p:sp>
        <p:nvSpPr>
          <p:cNvPr id="116740" name="Slide Number Placeholder 5"/>
          <p:cNvSpPr>
            <a:spLocks noGrp="1"/>
          </p:cNvSpPr>
          <p:nvPr>
            <p:ph type="sldNum" sz="quarter" idx="12"/>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FD787CF9-76D0-410B-ABC2-2AFEFA3A7198}" type="slidenum">
              <a:rPr lang="es-ES" altLang="es-CR" sz="1400" smtClean="0">
                <a:latin typeface="Times New Roman" panose="02020603050405020304" pitchFamily="18" charset="0"/>
              </a:rPr>
              <a:pPr>
                <a:spcBef>
                  <a:spcPct val="0"/>
                </a:spcBef>
                <a:buClrTx/>
                <a:buSzTx/>
                <a:buFontTx/>
                <a:buNone/>
              </a:pPr>
              <a:t>66</a:t>
            </a:fld>
            <a:endParaRPr lang="es-ES" altLang="es-CR" sz="1400" smtClean="0">
              <a:latin typeface="Times New Roman" panose="02020603050405020304" pitchFamily="18" charset="0"/>
            </a:endParaRPr>
          </a:p>
        </p:txBody>
      </p:sp>
      <p:sp>
        <p:nvSpPr>
          <p:cNvPr id="116741" name="Rectangle 2"/>
          <p:cNvSpPr>
            <a:spLocks noGrp="1" noChangeArrowheads="1"/>
          </p:cNvSpPr>
          <p:nvPr>
            <p:ph type="title"/>
          </p:nvPr>
        </p:nvSpPr>
        <p:spPr>
          <a:xfrm>
            <a:off x="0" y="0"/>
            <a:ext cx="7467600" cy="762000"/>
          </a:xfrm>
        </p:spPr>
        <p:txBody>
          <a:bodyPr/>
          <a:lstStyle/>
          <a:p>
            <a:pPr eaLnBrk="1" hangingPunct="1"/>
            <a:r>
              <a:rPr lang="es-ES" altLang="es-CR" b="1" smtClean="0">
                <a:latin typeface="Arial" panose="020B0604020202020204" pitchFamily="34" charset="0"/>
                <a:cs typeface="Arial" panose="020B0604020202020204" pitchFamily="34" charset="0"/>
              </a:rPr>
              <a:t>Cuarta Generación</a:t>
            </a:r>
          </a:p>
        </p:txBody>
      </p:sp>
      <p:sp>
        <p:nvSpPr>
          <p:cNvPr id="116742" name="Rectangle 3"/>
          <p:cNvSpPr>
            <a:spLocks noGrp="1" noChangeArrowheads="1"/>
          </p:cNvSpPr>
          <p:nvPr>
            <p:ph type="body" idx="1"/>
          </p:nvPr>
        </p:nvSpPr>
        <p:spPr>
          <a:xfrm>
            <a:off x="190500" y="908720"/>
            <a:ext cx="7543800" cy="4114800"/>
          </a:xfrm>
        </p:spPr>
        <p:txBody>
          <a:bodyPr/>
          <a:lstStyle/>
          <a:p>
            <a:pPr algn="just" eaLnBrk="1" hangingPunct="1">
              <a:lnSpc>
                <a:spcPct val="90000"/>
              </a:lnSpc>
            </a:pPr>
            <a:r>
              <a:rPr lang="es-ES" altLang="es-CR" dirty="0" smtClean="0">
                <a:cs typeface="Arial" panose="020B0604020202020204" pitchFamily="34" charset="0"/>
              </a:rPr>
              <a:t>las industrias del Software de las computadoras personales crece con gran rapidez, Gary </a:t>
            </a:r>
            <a:r>
              <a:rPr lang="es-ES" altLang="es-CR" dirty="0" err="1" smtClean="0">
                <a:cs typeface="Arial" panose="020B0604020202020204" pitchFamily="34" charset="0"/>
              </a:rPr>
              <a:t>Kildall</a:t>
            </a:r>
            <a:r>
              <a:rPr lang="es-ES" altLang="es-CR" dirty="0" smtClean="0">
                <a:cs typeface="Arial" panose="020B0604020202020204" pitchFamily="34" charset="0"/>
              </a:rPr>
              <a:t> y William Gates se dedicaron durante años a la creación de sistemas operativos y métodos para lograr una utilización sencilla de las microcomputadoras (son los creadores de CP/M y de los productos de Microsoft).</a:t>
            </a:r>
            <a:endParaRPr lang="es-ES" altLang="es-CR" dirty="0" smtClean="0"/>
          </a:p>
        </p:txBody>
      </p:sp>
      <p:sp>
        <p:nvSpPr>
          <p:cNvPr id="2" name="CuadroTexto 1"/>
          <p:cNvSpPr txBox="1"/>
          <p:nvPr/>
        </p:nvSpPr>
        <p:spPr>
          <a:xfrm>
            <a:off x="827584" y="5301208"/>
            <a:ext cx="5480218" cy="830997"/>
          </a:xfrm>
          <a:prstGeom prst="rect">
            <a:avLst/>
          </a:prstGeom>
          <a:noFill/>
        </p:spPr>
        <p:txBody>
          <a:bodyPr wrap="none" rtlCol="0">
            <a:spAutoFit/>
          </a:bodyPr>
          <a:lstStyle/>
          <a:p>
            <a:r>
              <a:rPr lang="en-US" dirty="0" smtClean="0">
                <a:hlinkClick r:id="rId2"/>
              </a:rPr>
              <a:t>https://es.wikipedia.org/wiki/Gary_Kildall</a:t>
            </a:r>
            <a:r>
              <a:rPr lang="en-US" dirty="0" smtClean="0"/>
              <a:t> </a:t>
            </a:r>
          </a:p>
          <a:p>
            <a:r>
              <a:rPr lang="en-US" dirty="0" smtClean="0">
                <a:hlinkClick r:id="rId3"/>
              </a:rPr>
              <a:t>https://es.wikipedia.org/wiki/Bill_Gates</a:t>
            </a:r>
            <a:r>
              <a:rPr lang="en-US" dirty="0" smtClean="0"/>
              <a:t> </a:t>
            </a:r>
            <a:endParaRPr lang="en-US"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ítulo 1"/>
          <p:cNvSpPr>
            <a:spLocks noGrp="1"/>
          </p:cNvSpPr>
          <p:nvPr>
            <p:ph type="title"/>
          </p:nvPr>
        </p:nvSpPr>
        <p:spPr>
          <a:xfrm>
            <a:off x="0" y="404813"/>
            <a:ext cx="7467600" cy="769937"/>
          </a:xfrm>
        </p:spPr>
        <p:txBody>
          <a:bodyPr/>
          <a:lstStyle/>
          <a:p>
            <a:r>
              <a:rPr lang="es-CR" altLang="es-MX" b="1" smtClean="0">
                <a:solidFill>
                  <a:srgbClr val="252525"/>
                </a:solidFill>
                <a:latin typeface="Arial" panose="020B0604020202020204" pitchFamily="34" charset="0"/>
              </a:rPr>
              <a:t>Gary Kildall</a:t>
            </a:r>
            <a:endParaRPr lang="es-MX" altLang="es-MX" smtClean="0"/>
          </a:p>
        </p:txBody>
      </p:sp>
      <p:sp>
        <p:nvSpPr>
          <p:cNvPr id="117763" name="Marcador de fecha 3"/>
          <p:cNvSpPr>
            <a:spLocks noGrp="1"/>
          </p:cNvSpPr>
          <p:nvPr>
            <p:ph type="dt" sz="quarter" idx="10"/>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F7A7EE9E-2068-4D18-A2B9-F8A51BAE346A}" type="datetime1">
              <a:rPr lang="es-ES" altLang="es-MX" sz="1400" smtClean="0">
                <a:latin typeface="Times New Roman" panose="02020603050405020304" pitchFamily="18" charset="0"/>
              </a:rPr>
              <a:pPr>
                <a:spcBef>
                  <a:spcPct val="0"/>
                </a:spcBef>
                <a:buClrTx/>
                <a:buSzTx/>
                <a:buFontTx/>
                <a:buNone/>
              </a:pPr>
              <a:t>08/03/2023</a:t>
            </a:fld>
            <a:endParaRPr lang="es-ES" altLang="es-MX" sz="1400" smtClean="0">
              <a:latin typeface="Times New Roman" panose="02020603050405020304" pitchFamily="18" charset="0"/>
            </a:endParaRPr>
          </a:p>
        </p:txBody>
      </p:sp>
      <p:sp>
        <p:nvSpPr>
          <p:cNvPr id="117764" name="Marcador de pie de página 4"/>
          <p:cNvSpPr>
            <a:spLocks noGrp="1"/>
          </p:cNvSpPr>
          <p:nvPr>
            <p:ph type="ftr" sz="quarter" idx="11"/>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r>
              <a:rPr lang="es-ES" altLang="es-MX" sz="1400" smtClean="0">
                <a:latin typeface="Times New Roman" panose="02020603050405020304" pitchFamily="18" charset="0"/>
              </a:rPr>
              <a:t>M. Sc. Sander Pacheco Araya</a:t>
            </a:r>
          </a:p>
        </p:txBody>
      </p:sp>
      <p:sp>
        <p:nvSpPr>
          <p:cNvPr id="117765" name="Marcador de número de diapositiva 5"/>
          <p:cNvSpPr>
            <a:spLocks noGrp="1"/>
          </p:cNvSpPr>
          <p:nvPr>
            <p:ph type="sldNum" sz="quarter" idx="12"/>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22F92FBA-CE9D-4856-BA3D-A41E017E1479}" type="slidenum">
              <a:rPr lang="es-ES" altLang="es-CR" sz="1400" smtClean="0">
                <a:latin typeface="Times New Roman" panose="02020603050405020304" pitchFamily="18" charset="0"/>
              </a:rPr>
              <a:pPr>
                <a:spcBef>
                  <a:spcPct val="0"/>
                </a:spcBef>
                <a:buClrTx/>
                <a:buSzTx/>
                <a:buFontTx/>
                <a:buNone/>
              </a:pPr>
              <a:t>67</a:t>
            </a:fld>
            <a:endParaRPr lang="es-ES" altLang="es-CR" sz="1400" smtClean="0">
              <a:latin typeface="Times New Roman" panose="02020603050405020304" pitchFamily="18" charset="0"/>
            </a:endParaRPr>
          </a:p>
        </p:txBody>
      </p:sp>
      <p:sp>
        <p:nvSpPr>
          <p:cNvPr id="117766" name="Rectángulo 6"/>
          <p:cNvSpPr>
            <a:spLocks noChangeArrowheads="1"/>
          </p:cNvSpPr>
          <p:nvPr/>
        </p:nvSpPr>
        <p:spPr bwMode="auto">
          <a:xfrm>
            <a:off x="0" y="1557338"/>
            <a:ext cx="8159750"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r>
              <a:rPr lang="es-CR" altLang="es-MX">
                <a:solidFill>
                  <a:srgbClr val="252525"/>
                </a:solidFill>
              </a:rPr>
              <a:t> (</a:t>
            </a:r>
            <a:r>
              <a:rPr lang="es-CR" altLang="es-MX">
                <a:solidFill>
                  <a:srgbClr val="0B0080"/>
                </a:solidFill>
                <a:hlinkClick r:id="rId2" tooltip="19 de mayo"/>
              </a:rPr>
              <a:t>19 de mayo</a:t>
            </a:r>
            <a:r>
              <a:rPr lang="es-CR" altLang="es-MX">
                <a:solidFill>
                  <a:srgbClr val="252525"/>
                </a:solidFill>
              </a:rPr>
              <a:t> de </a:t>
            </a:r>
            <a:r>
              <a:rPr lang="es-CR" altLang="es-MX">
                <a:solidFill>
                  <a:srgbClr val="0B0080"/>
                </a:solidFill>
                <a:hlinkClick r:id="rId3" tooltip="1942"/>
              </a:rPr>
              <a:t>1942</a:t>
            </a:r>
            <a:r>
              <a:rPr lang="es-CR" altLang="es-MX">
                <a:solidFill>
                  <a:srgbClr val="252525"/>
                </a:solidFill>
              </a:rPr>
              <a:t> - </a:t>
            </a:r>
            <a:r>
              <a:rPr lang="es-CR" altLang="es-MX">
                <a:solidFill>
                  <a:srgbClr val="0B0080"/>
                </a:solidFill>
                <a:hlinkClick r:id="rId4" tooltip="11 de julio"/>
              </a:rPr>
              <a:t>11 de julio</a:t>
            </a:r>
            <a:r>
              <a:rPr lang="es-CR" altLang="es-MX">
                <a:solidFill>
                  <a:srgbClr val="252525"/>
                </a:solidFill>
              </a:rPr>
              <a:t> de </a:t>
            </a:r>
            <a:r>
              <a:rPr lang="es-CR" altLang="es-MX">
                <a:solidFill>
                  <a:srgbClr val="0B0080"/>
                </a:solidFill>
                <a:hlinkClick r:id="rId5" tooltip="1994"/>
              </a:rPr>
              <a:t>1994</a:t>
            </a:r>
            <a:r>
              <a:rPr lang="es-CR" altLang="es-MX">
                <a:solidFill>
                  <a:srgbClr val="252525"/>
                </a:solidFill>
              </a:rPr>
              <a:t>) fue el creador del </a:t>
            </a:r>
            <a:r>
              <a:rPr lang="es-CR" altLang="es-MX">
                <a:solidFill>
                  <a:srgbClr val="0B0080"/>
                </a:solidFill>
                <a:hlinkClick r:id="rId6" tooltip="Sistema operativo"/>
              </a:rPr>
              <a:t>sistema operativo</a:t>
            </a:r>
            <a:r>
              <a:rPr lang="es-CR" altLang="es-MX">
                <a:solidFill>
                  <a:srgbClr val="252525"/>
                </a:solidFill>
              </a:rPr>
              <a:t> </a:t>
            </a:r>
            <a:r>
              <a:rPr lang="es-CR" altLang="es-MX">
                <a:solidFill>
                  <a:srgbClr val="0B0080"/>
                </a:solidFill>
                <a:hlinkClick r:id="rId7" tooltip="CP/M"/>
              </a:rPr>
              <a:t>CP/M</a:t>
            </a:r>
            <a:r>
              <a:rPr lang="es-CR" altLang="es-MX">
                <a:solidFill>
                  <a:srgbClr val="252525"/>
                </a:solidFill>
              </a:rPr>
              <a:t> (posteriormente </a:t>
            </a:r>
            <a:r>
              <a:rPr lang="es-CR" altLang="es-MX">
                <a:solidFill>
                  <a:srgbClr val="0B0080"/>
                </a:solidFill>
                <a:hlinkClick r:id="rId8" tooltip="DR-DOS"/>
              </a:rPr>
              <a:t>DR-DOS</a:t>
            </a:r>
            <a:r>
              <a:rPr lang="es-CR" altLang="es-MX">
                <a:solidFill>
                  <a:srgbClr val="252525"/>
                </a:solidFill>
              </a:rPr>
              <a:t> y de la </a:t>
            </a:r>
            <a:r>
              <a:rPr lang="es-CR" altLang="es-MX">
                <a:solidFill>
                  <a:srgbClr val="0B0080"/>
                </a:solidFill>
                <a:hlinkClick r:id="rId9" tooltip="Interfaz gráfica de usuario"/>
              </a:rPr>
              <a:t>interfaz gráfica de usuario</a:t>
            </a:r>
            <a:r>
              <a:rPr lang="es-CR" altLang="es-MX">
                <a:solidFill>
                  <a:srgbClr val="252525"/>
                </a:solidFill>
              </a:rPr>
              <a:t> </a:t>
            </a:r>
            <a:r>
              <a:rPr lang="es-CR" altLang="es-MX">
                <a:solidFill>
                  <a:srgbClr val="0B0080"/>
                </a:solidFill>
                <a:hlinkClick r:id="rId10" tooltip="Graphical Environment Manager"/>
              </a:rPr>
              <a:t>GEM Desktop</a:t>
            </a:r>
            <a:r>
              <a:rPr lang="es-CR" altLang="es-MX">
                <a:solidFill>
                  <a:srgbClr val="252525"/>
                </a:solidFill>
              </a:rPr>
              <a:t>, y fundador de </a:t>
            </a:r>
            <a:r>
              <a:rPr lang="es-CR" altLang="es-MX">
                <a:solidFill>
                  <a:srgbClr val="0B0080"/>
                </a:solidFill>
                <a:hlinkClick r:id="rId11" tooltip="Digital Research"/>
              </a:rPr>
              <a:t>Digital Research</a:t>
            </a:r>
            <a:r>
              <a:rPr lang="es-CR" altLang="es-MX">
                <a:solidFill>
                  <a:srgbClr val="252525"/>
                </a:solidFill>
              </a:rPr>
              <a:t>).</a:t>
            </a:r>
            <a:r>
              <a:rPr lang="es-CR" altLang="es-MX" baseline="30000">
                <a:solidFill>
                  <a:srgbClr val="0B0080"/>
                </a:solidFill>
                <a:hlinkClick r:id="rId12"/>
              </a:rPr>
              <a:t>1</a:t>
            </a:r>
            <a:endParaRPr lang="es-MX" altLang="es-MX">
              <a:latin typeface="Times New Roman" panose="02020603050405020304" pitchFamily="18" charset="0"/>
            </a:endParaRPr>
          </a:p>
        </p:txBody>
      </p:sp>
      <p:pic>
        <p:nvPicPr>
          <p:cNvPr id="117767" name="Imagen 7"/>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4524375" y="4029075"/>
            <a:ext cx="1416050" cy="221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ítulo 1"/>
          <p:cNvSpPr>
            <a:spLocks noGrp="1"/>
          </p:cNvSpPr>
          <p:nvPr>
            <p:ph type="title"/>
          </p:nvPr>
        </p:nvSpPr>
        <p:spPr>
          <a:xfrm>
            <a:off x="228237" y="332656"/>
            <a:ext cx="7467600" cy="769937"/>
          </a:xfrm>
        </p:spPr>
        <p:txBody>
          <a:bodyPr/>
          <a:lstStyle/>
          <a:p>
            <a:r>
              <a:rPr lang="es-MX" altLang="es-MX" dirty="0" smtClean="0"/>
              <a:t>Tim </a:t>
            </a:r>
            <a:r>
              <a:rPr lang="es-MX" altLang="es-MX" dirty="0" err="1" smtClean="0"/>
              <a:t>Patherson</a:t>
            </a:r>
            <a:endParaRPr lang="es-MX" altLang="es-MX" dirty="0" smtClean="0"/>
          </a:p>
        </p:txBody>
      </p:sp>
      <p:sp>
        <p:nvSpPr>
          <p:cNvPr id="118787" name="Marcador de contenido 2"/>
          <p:cNvSpPr>
            <a:spLocks noGrp="1"/>
          </p:cNvSpPr>
          <p:nvPr>
            <p:ph idx="1"/>
          </p:nvPr>
        </p:nvSpPr>
        <p:spPr>
          <a:xfrm>
            <a:off x="228600" y="1268760"/>
            <a:ext cx="7543800" cy="4114800"/>
          </a:xfrm>
        </p:spPr>
        <p:txBody>
          <a:bodyPr/>
          <a:lstStyle/>
          <a:p>
            <a:r>
              <a:rPr lang="es-CR" altLang="es-MX" sz="2400" dirty="0" smtClean="0">
                <a:hlinkClick r:id="rId2" tooltip="IBM"/>
              </a:rPr>
              <a:t>IBM</a:t>
            </a:r>
            <a:r>
              <a:rPr lang="es-CR" altLang="es-MX" sz="2400" dirty="0" smtClean="0"/>
              <a:t> comenzó a desarrollar su propia </a:t>
            </a:r>
            <a:r>
              <a:rPr lang="es-CR" altLang="es-MX" sz="2400" dirty="0" smtClean="0">
                <a:hlinkClick r:id="rId3" tooltip="Computadora personal"/>
              </a:rPr>
              <a:t>computadora personal</a:t>
            </a:r>
            <a:r>
              <a:rPr lang="es-CR" altLang="es-MX" sz="2400" dirty="0" smtClean="0"/>
              <a:t> que llamaría </a:t>
            </a:r>
            <a:r>
              <a:rPr lang="es-CR" altLang="es-MX" sz="2400" dirty="0" smtClean="0">
                <a:hlinkClick r:id="rId4" tooltip="IBM PC"/>
              </a:rPr>
              <a:t>IBM PC</a:t>
            </a:r>
            <a:r>
              <a:rPr lang="es-CR" altLang="es-MX" sz="2400" dirty="0" smtClean="0"/>
              <a:t> en julio de </a:t>
            </a:r>
            <a:r>
              <a:rPr lang="es-CR" altLang="es-MX" sz="2400" dirty="0" smtClean="0">
                <a:hlinkClick r:id="rId5" tooltip="1980"/>
              </a:rPr>
              <a:t>1980</a:t>
            </a:r>
            <a:r>
              <a:rPr lang="es-CR" altLang="es-MX" sz="2400" dirty="0" smtClean="0"/>
              <a:t> y su primer prototipo de nombre código </a:t>
            </a:r>
            <a:r>
              <a:rPr lang="es-CR" altLang="es-MX" sz="2400" dirty="0" err="1" smtClean="0">
                <a:hlinkClick r:id="rId6" tooltip="Acorn"/>
              </a:rPr>
              <a:t>Acorn</a:t>
            </a:r>
            <a:r>
              <a:rPr lang="es-CR" altLang="es-MX" sz="2400" dirty="0" smtClean="0"/>
              <a:t> comenzaron a desarrollarlo en agosto. En </a:t>
            </a:r>
            <a:r>
              <a:rPr lang="es-CR" altLang="es-MX" sz="2400" dirty="0" smtClean="0">
                <a:hlinkClick r:id="rId7" tooltip="1981"/>
              </a:rPr>
              <a:t>1981</a:t>
            </a:r>
            <a:r>
              <a:rPr lang="es-CR" altLang="es-MX" sz="2400" dirty="0" smtClean="0"/>
              <a:t> IBM, tras fallar las negociaciones con Digital </a:t>
            </a:r>
            <a:r>
              <a:rPr lang="es-CR" altLang="es-MX" sz="2400" dirty="0" err="1" smtClean="0"/>
              <a:t>Research</a:t>
            </a:r>
            <a:r>
              <a:rPr lang="es-CR" altLang="es-MX" sz="2400" dirty="0" smtClean="0"/>
              <a:t> para la elaboración del sistema operativo (las razones son discutidas pero incluyen la tardanza de los </a:t>
            </a:r>
            <a:r>
              <a:rPr lang="es-CR" altLang="es-MX" sz="2400" dirty="0" err="1" smtClean="0"/>
              <a:t>Kildall</a:t>
            </a:r>
            <a:r>
              <a:rPr lang="es-CR" altLang="es-MX" sz="2400" dirty="0" smtClean="0"/>
              <a:t> en firmar una cláusula de confidencialidad con IBM) acordó con </a:t>
            </a:r>
            <a:r>
              <a:rPr lang="es-CR" altLang="es-MX" sz="2400" dirty="0" smtClean="0">
                <a:hlinkClick r:id="rId8" tooltip="Microsoft"/>
              </a:rPr>
              <a:t>Microsoft</a:t>
            </a:r>
            <a:r>
              <a:rPr lang="es-CR" altLang="es-MX" sz="2400" dirty="0" smtClean="0"/>
              <a:t> que le proporcionaría un sistema operativo para su computadora.</a:t>
            </a:r>
          </a:p>
          <a:p>
            <a:r>
              <a:rPr lang="es-MX" altLang="es-MX" sz="2400" dirty="0" smtClean="0">
                <a:hlinkClick r:id="rId9"/>
              </a:rPr>
              <a:t>https://es.wikipedia.org/wiki/Tim_Paterson</a:t>
            </a:r>
            <a:r>
              <a:rPr lang="es-MX" altLang="es-MX" sz="2400" dirty="0" smtClean="0"/>
              <a:t> </a:t>
            </a:r>
          </a:p>
        </p:txBody>
      </p:sp>
      <p:sp>
        <p:nvSpPr>
          <p:cNvPr id="118788" name="Marcador de fecha 3"/>
          <p:cNvSpPr>
            <a:spLocks noGrp="1"/>
          </p:cNvSpPr>
          <p:nvPr>
            <p:ph type="dt" sz="quarter" idx="10"/>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9A72D4DE-2A0E-4156-84E0-B29A21892802}" type="datetime1">
              <a:rPr lang="es-ES" altLang="es-MX" sz="1400" smtClean="0">
                <a:latin typeface="Times New Roman" panose="02020603050405020304" pitchFamily="18" charset="0"/>
              </a:rPr>
              <a:pPr>
                <a:spcBef>
                  <a:spcPct val="0"/>
                </a:spcBef>
                <a:buClrTx/>
                <a:buSzTx/>
                <a:buFontTx/>
                <a:buNone/>
              </a:pPr>
              <a:t>08/03/2023</a:t>
            </a:fld>
            <a:endParaRPr lang="es-ES" altLang="es-MX" sz="1400" smtClean="0">
              <a:latin typeface="Times New Roman" panose="02020603050405020304" pitchFamily="18" charset="0"/>
            </a:endParaRPr>
          </a:p>
        </p:txBody>
      </p:sp>
      <p:sp>
        <p:nvSpPr>
          <p:cNvPr id="118789" name="Marcador de pie de página 4"/>
          <p:cNvSpPr>
            <a:spLocks noGrp="1"/>
          </p:cNvSpPr>
          <p:nvPr>
            <p:ph type="ftr" sz="quarter" idx="11"/>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r>
              <a:rPr lang="es-ES" altLang="es-MX" sz="1400" dirty="0" smtClean="0">
                <a:latin typeface="Times New Roman" panose="02020603050405020304" pitchFamily="18" charset="0"/>
              </a:rPr>
              <a:t>M. Sc. Sander Pacheco Araya</a:t>
            </a:r>
          </a:p>
        </p:txBody>
      </p:sp>
      <p:sp>
        <p:nvSpPr>
          <p:cNvPr id="118790" name="Marcador de número de diapositiva 5"/>
          <p:cNvSpPr>
            <a:spLocks noGrp="1"/>
          </p:cNvSpPr>
          <p:nvPr>
            <p:ph type="sldNum" sz="quarter" idx="12"/>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77A7D5DE-6E65-4D87-AA0C-60C637CF32E4}" type="slidenum">
              <a:rPr lang="es-ES" altLang="es-CR" sz="1400" smtClean="0">
                <a:latin typeface="Times New Roman" panose="02020603050405020304" pitchFamily="18" charset="0"/>
              </a:rPr>
              <a:pPr>
                <a:spcBef>
                  <a:spcPct val="0"/>
                </a:spcBef>
                <a:buClrTx/>
                <a:buSzTx/>
                <a:buFontTx/>
                <a:buNone/>
              </a:pPr>
              <a:t>68</a:t>
            </a:fld>
            <a:endParaRPr lang="es-ES" altLang="es-CR" sz="1400" smtClean="0">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ítulo 1"/>
          <p:cNvSpPr>
            <a:spLocks noGrp="1"/>
          </p:cNvSpPr>
          <p:nvPr>
            <p:ph type="title"/>
          </p:nvPr>
        </p:nvSpPr>
        <p:spPr>
          <a:xfrm>
            <a:off x="228600" y="982663"/>
            <a:ext cx="7467600" cy="769937"/>
          </a:xfrm>
        </p:spPr>
        <p:txBody>
          <a:bodyPr/>
          <a:lstStyle/>
          <a:p>
            <a:r>
              <a:rPr lang="es-MX" altLang="es-MX" smtClean="0"/>
              <a:t>Tim Patherson</a:t>
            </a:r>
          </a:p>
        </p:txBody>
      </p:sp>
      <p:sp>
        <p:nvSpPr>
          <p:cNvPr id="119811" name="Marcador de contenido 2"/>
          <p:cNvSpPr>
            <a:spLocks noGrp="1"/>
          </p:cNvSpPr>
          <p:nvPr>
            <p:ph idx="1"/>
          </p:nvPr>
        </p:nvSpPr>
        <p:spPr/>
        <p:txBody>
          <a:bodyPr/>
          <a:lstStyle/>
          <a:p>
            <a:endParaRPr lang="es-MX" altLang="es-MX" sz="2400" smtClean="0"/>
          </a:p>
        </p:txBody>
      </p:sp>
      <p:sp>
        <p:nvSpPr>
          <p:cNvPr id="119812" name="Marcador de fecha 3"/>
          <p:cNvSpPr>
            <a:spLocks noGrp="1"/>
          </p:cNvSpPr>
          <p:nvPr>
            <p:ph type="dt" sz="quarter" idx="10"/>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7DEB993A-2731-4622-BA23-32AF3C2023FF}" type="datetime1">
              <a:rPr lang="es-ES" altLang="es-MX" sz="1400" smtClean="0">
                <a:latin typeface="Times New Roman" panose="02020603050405020304" pitchFamily="18" charset="0"/>
              </a:rPr>
              <a:pPr>
                <a:spcBef>
                  <a:spcPct val="0"/>
                </a:spcBef>
                <a:buClrTx/>
                <a:buSzTx/>
                <a:buFontTx/>
                <a:buNone/>
              </a:pPr>
              <a:t>08/03/2023</a:t>
            </a:fld>
            <a:endParaRPr lang="es-ES" altLang="es-MX" sz="1400" smtClean="0">
              <a:latin typeface="Times New Roman" panose="02020603050405020304" pitchFamily="18" charset="0"/>
            </a:endParaRPr>
          </a:p>
        </p:txBody>
      </p:sp>
      <p:sp>
        <p:nvSpPr>
          <p:cNvPr id="119813" name="Marcador de pie de página 4"/>
          <p:cNvSpPr>
            <a:spLocks noGrp="1"/>
          </p:cNvSpPr>
          <p:nvPr>
            <p:ph type="ftr" sz="quarter" idx="11"/>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r>
              <a:rPr lang="es-ES" altLang="es-MX" sz="1400" dirty="0" smtClean="0">
                <a:latin typeface="Times New Roman" panose="02020603050405020304" pitchFamily="18" charset="0"/>
              </a:rPr>
              <a:t>M. Sc. Sander Pacheco Araya</a:t>
            </a:r>
          </a:p>
        </p:txBody>
      </p:sp>
      <p:sp>
        <p:nvSpPr>
          <p:cNvPr id="119814" name="Marcador de número de diapositiva 5"/>
          <p:cNvSpPr>
            <a:spLocks noGrp="1"/>
          </p:cNvSpPr>
          <p:nvPr>
            <p:ph type="sldNum" sz="quarter" idx="12"/>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E9899AB7-BBE7-401B-AC62-270A2EAC2CAF}" type="slidenum">
              <a:rPr lang="es-ES" altLang="es-CR" sz="1400" smtClean="0">
                <a:latin typeface="Times New Roman" panose="02020603050405020304" pitchFamily="18" charset="0"/>
              </a:rPr>
              <a:pPr>
                <a:spcBef>
                  <a:spcPct val="0"/>
                </a:spcBef>
                <a:buClrTx/>
                <a:buSzTx/>
                <a:buFontTx/>
                <a:buNone/>
              </a:pPr>
              <a:t>69</a:t>
            </a:fld>
            <a:endParaRPr lang="es-ES" altLang="es-CR" sz="1400" smtClean="0">
              <a:latin typeface="Times New Roman" panose="02020603050405020304" pitchFamily="18" charset="0"/>
            </a:endParaRPr>
          </a:p>
        </p:txBody>
      </p:sp>
      <p:pic>
        <p:nvPicPr>
          <p:cNvPr id="119815" name="Imagen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38450" y="1978025"/>
            <a:ext cx="314325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ítulo 1"/>
          <p:cNvSpPr>
            <a:spLocks noGrp="1"/>
          </p:cNvSpPr>
          <p:nvPr>
            <p:ph type="title"/>
          </p:nvPr>
        </p:nvSpPr>
        <p:spPr>
          <a:xfrm>
            <a:off x="-180975" y="404813"/>
            <a:ext cx="7467600" cy="769937"/>
          </a:xfrm>
        </p:spPr>
        <p:txBody>
          <a:bodyPr/>
          <a:lstStyle/>
          <a:p>
            <a:r>
              <a:rPr lang="es-CR" altLang="es-MX" b="1" smtClean="0"/>
              <a:t>William Henry Gates</a:t>
            </a:r>
            <a:endParaRPr lang="es-MX" altLang="es-MX" smtClean="0"/>
          </a:p>
        </p:txBody>
      </p:sp>
      <p:sp>
        <p:nvSpPr>
          <p:cNvPr id="120835" name="Marcador de contenido 2"/>
          <p:cNvSpPr>
            <a:spLocks noGrp="1"/>
          </p:cNvSpPr>
          <p:nvPr>
            <p:ph idx="1"/>
          </p:nvPr>
        </p:nvSpPr>
        <p:spPr>
          <a:xfrm>
            <a:off x="228600" y="1443608"/>
            <a:ext cx="5279504" cy="4114800"/>
          </a:xfrm>
        </p:spPr>
        <p:txBody>
          <a:bodyPr/>
          <a:lstStyle/>
          <a:p>
            <a:r>
              <a:rPr lang="es-CR" altLang="es-MX" sz="2000" b="1" dirty="0" smtClean="0"/>
              <a:t>William Henry Gates III</a:t>
            </a:r>
            <a:r>
              <a:rPr lang="es-CR" altLang="es-MX" sz="2000" dirty="0" smtClean="0"/>
              <a:t> (</a:t>
            </a:r>
            <a:r>
              <a:rPr lang="es-CR" altLang="es-MX" sz="2000" dirty="0" smtClean="0">
                <a:hlinkClick r:id="rId2" tooltip="Seattle"/>
              </a:rPr>
              <a:t>Seattle</a:t>
            </a:r>
            <a:r>
              <a:rPr lang="es-CR" altLang="es-MX" sz="2000" dirty="0" smtClean="0"/>
              <a:t>, </a:t>
            </a:r>
            <a:r>
              <a:rPr lang="es-CR" altLang="es-MX" sz="2000" dirty="0" smtClean="0">
                <a:hlinkClick r:id="rId3" tooltip="28 de octubre"/>
              </a:rPr>
              <a:t>28 de octubre</a:t>
            </a:r>
            <a:r>
              <a:rPr lang="es-CR" altLang="es-MX" sz="2000" dirty="0" smtClean="0"/>
              <a:t> de </a:t>
            </a:r>
            <a:r>
              <a:rPr lang="es-CR" altLang="es-MX" sz="2000" dirty="0" smtClean="0">
                <a:hlinkClick r:id="rId4" tooltip="1955"/>
              </a:rPr>
              <a:t>1955</a:t>
            </a:r>
            <a:r>
              <a:rPr lang="es-CR" altLang="es-MX" sz="2000" dirty="0" smtClean="0"/>
              <a:t>),</a:t>
            </a:r>
            <a:r>
              <a:rPr lang="es-CR" altLang="es-MX" sz="2000" baseline="30000" dirty="0" smtClean="0">
                <a:hlinkClick r:id="rId5"/>
              </a:rPr>
              <a:t>1</a:t>
            </a:r>
            <a:r>
              <a:rPr lang="es-CR" altLang="es-MX" sz="2000" dirty="0" smtClean="0"/>
              <a:t> conocido como </a:t>
            </a:r>
            <a:r>
              <a:rPr lang="es-CR" altLang="es-MX" sz="2000" b="1" dirty="0" smtClean="0"/>
              <a:t>Bill Gates</a:t>
            </a:r>
            <a:r>
              <a:rPr lang="es-CR" altLang="es-MX" sz="2000" dirty="0" smtClean="0"/>
              <a:t>, es un </a:t>
            </a:r>
            <a:r>
              <a:rPr lang="es-CR" altLang="es-MX" sz="2000" dirty="0" smtClean="0">
                <a:hlinkClick r:id="rId6" tooltip="Empresario"/>
              </a:rPr>
              <a:t>empresario</a:t>
            </a:r>
            <a:r>
              <a:rPr lang="es-CR" altLang="es-MX" sz="2000" dirty="0" smtClean="0"/>
              <a:t>, informático y </a:t>
            </a:r>
            <a:r>
              <a:rPr lang="es-CR" altLang="es-MX" sz="2000" dirty="0" smtClean="0">
                <a:hlinkClick r:id="rId7" tooltip="Filantropía"/>
              </a:rPr>
              <a:t>filántropo</a:t>
            </a:r>
            <a:r>
              <a:rPr lang="es-CR" altLang="es-MX" sz="2000" baseline="30000" dirty="0" smtClean="0">
                <a:hlinkClick r:id="rId8"/>
              </a:rPr>
              <a:t>4</a:t>
            </a:r>
            <a:r>
              <a:rPr lang="es-CR" altLang="es-MX" sz="2000" dirty="0" smtClean="0"/>
              <a:t> </a:t>
            </a:r>
            <a:r>
              <a:rPr lang="es-CR" altLang="es-MX" sz="2000" dirty="0" smtClean="0">
                <a:hlinkClick r:id="rId9" tooltip="Estados Unidos"/>
              </a:rPr>
              <a:t>estadounidense</a:t>
            </a:r>
            <a:r>
              <a:rPr lang="es-CR" altLang="es-MX" sz="2000" dirty="0" smtClean="0"/>
              <a:t>, cofundador de la empresa de </a:t>
            </a:r>
            <a:r>
              <a:rPr lang="es-CR" altLang="es-MX" sz="2000" i="1" dirty="0" smtClean="0"/>
              <a:t>software</a:t>
            </a:r>
            <a:r>
              <a:rPr lang="es-CR" altLang="es-MX" sz="2000" dirty="0" smtClean="0"/>
              <a:t> </a:t>
            </a:r>
            <a:r>
              <a:rPr lang="es-CR" altLang="es-MX" sz="2000" dirty="0" smtClean="0">
                <a:hlinkClick r:id="rId10" tooltip="Microsoft"/>
              </a:rPr>
              <a:t>Microsoft</a:t>
            </a:r>
            <a:r>
              <a:rPr lang="es-CR" altLang="es-MX" sz="2000" dirty="0" smtClean="0"/>
              <a:t> junto con </a:t>
            </a:r>
            <a:r>
              <a:rPr lang="es-CR" altLang="es-MX" sz="2000" dirty="0" smtClean="0">
                <a:hlinkClick r:id="rId11" tooltip="Paul Allen"/>
              </a:rPr>
              <a:t>Paul Allen</a:t>
            </a:r>
            <a:r>
              <a:rPr lang="es-CR" altLang="es-MX" sz="2000" dirty="0" smtClean="0"/>
              <a:t>.</a:t>
            </a:r>
            <a:r>
              <a:rPr lang="es-CR" altLang="es-MX" sz="2000" baseline="30000" dirty="0" smtClean="0">
                <a:hlinkClick r:id="rId12"/>
              </a:rPr>
              <a:t>5</a:t>
            </a:r>
            <a:r>
              <a:rPr lang="es-CR" altLang="es-MX" sz="2000" dirty="0" smtClean="0"/>
              <a:t> Su fortuna está estimada en 82.600 millones de </a:t>
            </a:r>
            <a:r>
              <a:rPr lang="es-CR" altLang="es-MX" sz="2000" dirty="0" smtClean="0">
                <a:hlinkClick r:id="rId13" tooltip="Dólares estadounidenses"/>
              </a:rPr>
              <a:t>dólares</a:t>
            </a:r>
            <a:r>
              <a:rPr lang="es-CR" altLang="es-MX" sz="2000" dirty="0" smtClean="0"/>
              <a:t> según la revista </a:t>
            </a:r>
            <a:r>
              <a:rPr lang="es-CR" altLang="es-MX" sz="2000" i="1" dirty="0" smtClean="0">
                <a:hlinkClick r:id="rId14" tooltip="Forbes"/>
              </a:rPr>
              <a:t>Forbes</a:t>
            </a:r>
            <a:r>
              <a:rPr lang="es-CR" altLang="es-MX" sz="2000" dirty="0" smtClean="0"/>
              <a:t>, hecho que le define como el hombre más </a:t>
            </a:r>
            <a:r>
              <a:rPr lang="es-CR" altLang="es-MX" sz="2000" dirty="0" smtClean="0">
                <a:hlinkClick r:id="rId15" tooltip="Riqueza"/>
              </a:rPr>
              <a:t>rico</a:t>
            </a:r>
            <a:r>
              <a:rPr lang="es-CR" altLang="es-MX" sz="2000" dirty="0" smtClean="0"/>
              <a:t> del </a:t>
            </a:r>
            <a:r>
              <a:rPr lang="es-CR" altLang="es-MX" sz="2000" dirty="0" smtClean="0">
                <a:hlinkClick r:id="rId16" tooltip="Mundo"/>
              </a:rPr>
              <a:t>mundo</a:t>
            </a:r>
            <a:r>
              <a:rPr lang="es-CR" altLang="es-MX" sz="2000" dirty="0" smtClean="0"/>
              <a:t>.</a:t>
            </a:r>
            <a:r>
              <a:rPr lang="es-CR" altLang="es-MX" sz="2000" baseline="30000" dirty="0" smtClean="0">
                <a:hlinkClick r:id="rId17"/>
              </a:rPr>
              <a:t>2</a:t>
            </a:r>
            <a:r>
              <a:rPr lang="es-CR" altLang="es-MX" sz="2000" dirty="0" smtClean="0"/>
              <a:t> </a:t>
            </a:r>
            <a:r>
              <a:rPr lang="es-CR" altLang="es-MX" sz="2000" baseline="30000" dirty="0" smtClean="0">
                <a:hlinkClick r:id="rId18"/>
              </a:rPr>
              <a:t>6</a:t>
            </a:r>
            <a:r>
              <a:rPr lang="es-CR" altLang="es-MX" sz="2000" dirty="0" smtClean="0"/>
              <a:t> </a:t>
            </a:r>
            <a:r>
              <a:rPr lang="es-CR" altLang="es-MX" sz="2000" baseline="30000" dirty="0" smtClean="0">
                <a:hlinkClick r:id="rId19"/>
              </a:rPr>
              <a:t>7</a:t>
            </a:r>
            <a:r>
              <a:rPr lang="es-CR" altLang="es-MX" sz="2000" dirty="0" smtClean="0"/>
              <a:t> En marzo de </a:t>
            </a:r>
            <a:r>
              <a:rPr lang="es-CR" altLang="es-MX" sz="2000" dirty="0" smtClean="0">
                <a:hlinkClick r:id="rId20" tooltip="1999"/>
              </a:rPr>
              <a:t>1999</a:t>
            </a:r>
            <a:r>
              <a:rPr lang="es-CR" altLang="es-MX" sz="2000" dirty="0" smtClean="0"/>
              <a:t>, antes del </a:t>
            </a:r>
            <a:r>
              <a:rPr lang="es-CR" altLang="es-MX" sz="2000" dirty="0" smtClean="0">
                <a:hlinkClick r:id="rId21" tooltip="Burbuja punto com"/>
              </a:rPr>
              <a:t>estallido de la burbuja de las punto </a:t>
            </a:r>
            <a:r>
              <a:rPr lang="es-CR" altLang="es-MX" sz="2000" dirty="0" err="1" smtClean="0">
                <a:hlinkClick r:id="rId21" tooltip="Burbuja punto com"/>
              </a:rPr>
              <a:t>com</a:t>
            </a:r>
            <a:r>
              <a:rPr lang="es-CR" altLang="es-MX" sz="2000" dirty="0" smtClean="0"/>
              <a:t>, su patrimonio neto ascendió a 136 000 millones de </a:t>
            </a:r>
            <a:r>
              <a:rPr lang="es-CR" altLang="es-MX" sz="2000" dirty="0" smtClean="0">
                <a:hlinkClick r:id="rId22" tooltip="Dólar estadounidense"/>
              </a:rPr>
              <a:t>dólares</a:t>
            </a:r>
            <a:r>
              <a:rPr lang="es-CR" altLang="es-MX" sz="2000" dirty="0" smtClean="0"/>
              <a:t>, lo que lo convirtió en la </a:t>
            </a:r>
            <a:r>
              <a:rPr lang="es-CR" altLang="es-MX" sz="2000" dirty="0" smtClean="0">
                <a:hlinkClick r:id="rId23" tooltip="Anexo:Mayores fortunas de la historia"/>
              </a:rPr>
              <a:t>duodécima persona más rica en toda la historia</a:t>
            </a:r>
            <a:r>
              <a:rPr lang="es-CR" altLang="es-MX" sz="2000" dirty="0" smtClean="0"/>
              <a:t> de la </a:t>
            </a:r>
            <a:r>
              <a:rPr lang="es-CR" altLang="es-MX" sz="2000" dirty="0" smtClean="0">
                <a:hlinkClick r:id="rId24" tooltip="Humanidad"/>
              </a:rPr>
              <a:t>humanidad</a:t>
            </a:r>
            <a:r>
              <a:rPr lang="es-CR" altLang="es-MX" sz="2000" dirty="0" smtClean="0"/>
              <a:t>.</a:t>
            </a:r>
            <a:r>
              <a:rPr lang="es-CR" altLang="es-MX" sz="2000" baseline="30000" dirty="0" smtClean="0">
                <a:hlinkClick r:id="rId25"/>
              </a:rPr>
              <a:t>8</a:t>
            </a:r>
            <a:endParaRPr lang="es-MX" altLang="es-MX" sz="2000" dirty="0" smtClean="0"/>
          </a:p>
        </p:txBody>
      </p:sp>
      <p:sp>
        <p:nvSpPr>
          <p:cNvPr id="120836" name="Marcador de fecha 3"/>
          <p:cNvSpPr>
            <a:spLocks noGrp="1"/>
          </p:cNvSpPr>
          <p:nvPr>
            <p:ph type="dt" sz="quarter" idx="10"/>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9662A6B0-5586-460A-A1BE-2153DD1AE828}" type="datetime1">
              <a:rPr lang="es-ES" altLang="es-MX" sz="1400" smtClean="0">
                <a:latin typeface="Times New Roman" panose="02020603050405020304" pitchFamily="18" charset="0"/>
              </a:rPr>
              <a:pPr>
                <a:spcBef>
                  <a:spcPct val="0"/>
                </a:spcBef>
                <a:buClrTx/>
                <a:buSzTx/>
                <a:buFontTx/>
                <a:buNone/>
              </a:pPr>
              <a:t>08/03/2023</a:t>
            </a:fld>
            <a:endParaRPr lang="es-ES" altLang="es-MX" sz="1400" smtClean="0">
              <a:latin typeface="Times New Roman" panose="02020603050405020304" pitchFamily="18" charset="0"/>
            </a:endParaRPr>
          </a:p>
        </p:txBody>
      </p:sp>
      <p:sp>
        <p:nvSpPr>
          <p:cNvPr id="120837" name="Marcador de pie de página 4"/>
          <p:cNvSpPr>
            <a:spLocks noGrp="1"/>
          </p:cNvSpPr>
          <p:nvPr>
            <p:ph type="ftr" sz="quarter" idx="11"/>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r>
              <a:rPr lang="es-ES" altLang="es-MX" sz="1400" dirty="0" smtClean="0">
                <a:latin typeface="Times New Roman" panose="02020603050405020304" pitchFamily="18" charset="0"/>
              </a:rPr>
              <a:t>M. Sc. Sander Pacheco Araya</a:t>
            </a:r>
          </a:p>
        </p:txBody>
      </p:sp>
      <p:sp>
        <p:nvSpPr>
          <p:cNvPr id="120838" name="Marcador de número de diapositiva 5"/>
          <p:cNvSpPr>
            <a:spLocks noGrp="1"/>
          </p:cNvSpPr>
          <p:nvPr>
            <p:ph type="sldNum" sz="quarter" idx="12"/>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2D3B2349-3006-4A93-98DA-B5A147F438EB}" type="slidenum">
              <a:rPr lang="es-ES" altLang="es-CR" sz="1400" smtClean="0">
                <a:latin typeface="Times New Roman" panose="02020603050405020304" pitchFamily="18" charset="0"/>
              </a:rPr>
              <a:pPr>
                <a:spcBef>
                  <a:spcPct val="0"/>
                </a:spcBef>
                <a:buClrTx/>
                <a:buSzTx/>
                <a:buFontTx/>
                <a:buNone/>
              </a:pPr>
              <a:t>70</a:t>
            </a:fld>
            <a:endParaRPr lang="es-ES" altLang="es-CR" sz="1400" smtClean="0">
              <a:latin typeface="Times New Roman" panose="02020603050405020304" pitchFamily="18" charset="0"/>
            </a:endParaRPr>
          </a:p>
        </p:txBody>
      </p:sp>
      <p:pic>
        <p:nvPicPr>
          <p:cNvPr id="7" name="Imagen 6"/>
          <p:cNvPicPr>
            <a:picLocks noChangeAspect="1"/>
          </p:cNvPicPr>
          <p:nvPr/>
        </p:nvPicPr>
        <p:blipFill>
          <a:blip r:embed="rId26">
            <a:extLst>
              <a:ext uri="{28A0092B-C50C-407E-A947-70E740481C1C}">
                <a14:useLocalDpi xmlns:a14="http://schemas.microsoft.com/office/drawing/2010/main" val="0"/>
              </a:ext>
            </a:extLst>
          </a:blip>
          <a:srcRect/>
          <a:stretch>
            <a:fillRect/>
          </a:stretch>
        </p:blipFill>
        <p:spPr bwMode="auto">
          <a:xfrm>
            <a:off x="5640074" y="3501008"/>
            <a:ext cx="3395975" cy="2477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8024" y="826180"/>
            <a:ext cx="3755481" cy="2138538"/>
          </a:xfrm>
          <a:prstGeom prst="rect">
            <a:avLst/>
          </a:prstGeom>
        </p:spPr>
      </p:pic>
      <p:sp>
        <p:nvSpPr>
          <p:cNvPr id="122882" name="Date Placeholder 3"/>
          <p:cNvSpPr>
            <a:spLocks noGrp="1"/>
          </p:cNvSpPr>
          <p:nvPr>
            <p:ph type="dt" sz="quarter" idx="10"/>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E99E40F0-371F-4181-AB68-AC91F69CD844}" type="datetime1">
              <a:rPr lang="es-ES" altLang="es-CR" sz="1400" smtClean="0">
                <a:latin typeface="Times New Roman" panose="02020603050405020304" pitchFamily="18" charset="0"/>
              </a:rPr>
              <a:pPr>
                <a:spcBef>
                  <a:spcPct val="0"/>
                </a:spcBef>
                <a:buClrTx/>
                <a:buSzTx/>
                <a:buFontTx/>
                <a:buNone/>
              </a:pPr>
              <a:t>08/03/2023</a:t>
            </a:fld>
            <a:endParaRPr lang="es-ES" altLang="es-CR" sz="1400" smtClean="0">
              <a:latin typeface="Times New Roman" panose="02020603050405020304" pitchFamily="18" charset="0"/>
            </a:endParaRPr>
          </a:p>
        </p:txBody>
      </p:sp>
      <p:sp>
        <p:nvSpPr>
          <p:cNvPr id="122883" name="Footer Placeholder 4"/>
          <p:cNvSpPr>
            <a:spLocks noGrp="1"/>
          </p:cNvSpPr>
          <p:nvPr>
            <p:ph type="ftr" sz="quarter" idx="11"/>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r>
              <a:rPr lang="es-ES" altLang="es-CR" sz="1400" dirty="0" smtClean="0">
                <a:latin typeface="Times New Roman" panose="02020603050405020304" pitchFamily="18" charset="0"/>
              </a:rPr>
              <a:t>M. Sc. Sander Pacheco Araya</a:t>
            </a:r>
          </a:p>
        </p:txBody>
      </p:sp>
      <p:sp>
        <p:nvSpPr>
          <p:cNvPr id="122884" name="Slide Number Placeholder 5"/>
          <p:cNvSpPr>
            <a:spLocks noGrp="1"/>
          </p:cNvSpPr>
          <p:nvPr>
            <p:ph type="sldNum" sz="quarter" idx="12"/>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7D7D8B51-F487-4798-BD58-4EC06AC8F445}" type="slidenum">
              <a:rPr lang="es-ES" altLang="es-CR" sz="1400" smtClean="0">
                <a:latin typeface="Times New Roman" panose="02020603050405020304" pitchFamily="18" charset="0"/>
              </a:rPr>
              <a:pPr>
                <a:spcBef>
                  <a:spcPct val="0"/>
                </a:spcBef>
                <a:buClrTx/>
                <a:buSzTx/>
                <a:buFontTx/>
                <a:buNone/>
              </a:pPr>
              <a:t>71</a:t>
            </a:fld>
            <a:endParaRPr lang="es-ES" altLang="es-CR" sz="1400" smtClean="0">
              <a:latin typeface="Times New Roman" panose="02020603050405020304" pitchFamily="18" charset="0"/>
            </a:endParaRPr>
          </a:p>
        </p:txBody>
      </p:sp>
      <p:sp>
        <p:nvSpPr>
          <p:cNvPr id="122885" name="Rectangle 2"/>
          <p:cNvSpPr>
            <a:spLocks noGrp="1" noChangeArrowheads="1"/>
          </p:cNvSpPr>
          <p:nvPr>
            <p:ph type="title"/>
          </p:nvPr>
        </p:nvSpPr>
        <p:spPr>
          <a:xfrm>
            <a:off x="0" y="0"/>
            <a:ext cx="7467600" cy="762000"/>
          </a:xfrm>
        </p:spPr>
        <p:txBody>
          <a:bodyPr/>
          <a:lstStyle/>
          <a:p>
            <a:pPr eaLnBrk="1" hangingPunct="1"/>
            <a:r>
              <a:rPr lang="es-ES" altLang="es-CR" b="1" dirty="0">
                <a:latin typeface="Arial" panose="020B0604020202020204" pitchFamily="34" charset="0"/>
                <a:cs typeface="Arial" panose="020B0604020202020204" pitchFamily="34" charset="0"/>
              </a:rPr>
              <a:t>C</a:t>
            </a:r>
            <a:r>
              <a:rPr lang="es-ES" altLang="es-CR" b="1" dirty="0" smtClean="0">
                <a:latin typeface="Arial" panose="020B0604020202020204" pitchFamily="34" charset="0"/>
                <a:cs typeface="Arial" panose="020B0604020202020204" pitchFamily="34" charset="0"/>
              </a:rPr>
              <a:t>uarta Generación</a:t>
            </a:r>
            <a:r>
              <a:rPr lang="es-ES" altLang="es-CR" dirty="0" smtClean="0"/>
              <a:t> </a:t>
            </a:r>
          </a:p>
        </p:txBody>
      </p:sp>
      <p:sp>
        <p:nvSpPr>
          <p:cNvPr id="122886" name="Rectangle 3"/>
          <p:cNvSpPr>
            <a:spLocks noGrp="1" noChangeArrowheads="1"/>
          </p:cNvSpPr>
          <p:nvPr>
            <p:ph type="body" idx="1"/>
          </p:nvPr>
        </p:nvSpPr>
        <p:spPr>
          <a:xfrm>
            <a:off x="395536" y="729766"/>
            <a:ext cx="6264696" cy="2234952"/>
          </a:xfrm>
        </p:spPr>
        <p:txBody>
          <a:bodyPr/>
          <a:lstStyle/>
          <a:p>
            <a:pPr eaLnBrk="1" hangingPunct="1">
              <a:lnSpc>
                <a:spcPct val="90000"/>
              </a:lnSpc>
            </a:pPr>
            <a:r>
              <a:rPr lang="es-ES" altLang="es-CR" sz="2800" dirty="0" smtClean="0"/>
              <a:t>Dispositivos móviles</a:t>
            </a:r>
          </a:p>
          <a:p>
            <a:pPr eaLnBrk="1" hangingPunct="1">
              <a:lnSpc>
                <a:spcPct val="90000"/>
              </a:lnSpc>
            </a:pPr>
            <a:r>
              <a:rPr lang="es-ES" altLang="es-CR" sz="2800" dirty="0" smtClean="0"/>
              <a:t>ARM</a:t>
            </a:r>
          </a:p>
          <a:p>
            <a:pPr eaLnBrk="1" hangingPunct="1">
              <a:lnSpc>
                <a:spcPct val="90000"/>
              </a:lnSpc>
            </a:pPr>
            <a:r>
              <a:rPr lang="es-ES" altLang="es-CR" sz="2800" dirty="0" smtClean="0"/>
              <a:t>Movilidad</a:t>
            </a:r>
          </a:p>
          <a:p>
            <a:pPr eaLnBrk="1" hangingPunct="1">
              <a:lnSpc>
                <a:spcPct val="90000"/>
              </a:lnSpc>
            </a:pPr>
            <a:r>
              <a:rPr lang="es-ES" altLang="es-CR" sz="2800" dirty="0" smtClean="0"/>
              <a:t>Almacenamiento en la nube</a:t>
            </a:r>
          </a:p>
        </p:txBody>
      </p:sp>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568" y="2708920"/>
            <a:ext cx="3816424" cy="3457044"/>
          </a:xfrm>
          <a:prstGeom prst="rect">
            <a:avLst/>
          </a:prstGeom>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Date Placeholder 3"/>
          <p:cNvSpPr>
            <a:spLocks noGrp="1"/>
          </p:cNvSpPr>
          <p:nvPr>
            <p:ph type="dt" sz="quarter" idx="10"/>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E99E40F0-371F-4181-AB68-AC91F69CD844}" type="datetime1">
              <a:rPr lang="es-ES" altLang="es-CR" sz="1400" smtClean="0">
                <a:latin typeface="Times New Roman" panose="02020603050405020304" pitchFamily="18" charset="0"/>
              </a:rPr>
              <a:pPr>
                <a:spcBef>
                  <a:spcPct val="0"/>
                </a:spcBef>
                <a:buClrTx/>
                <a:buSzTx/>
                <a:buFontTx/>
                <a:buNone/>
              </a:pPr>
              <a:t>08/03/2023</a:t>
            </a:fld>
            <a:endParaRPr lang="es-ES" altLang="es-CR" sz="1400" smtClean="0">
              <a:latin typeface="Times New Roman" panose="02020603050405020304" pitchFamily="18" charset="0"/>
            </a:endParaRPr>
          </a:p>
        </p:txBody>
      </p:sp>
      <p:sp>
        <p:nvSpPr>
          <p:cNvPr id="122883" name="Footer Placeholder 4"/>
          <p:cNvSpPr>
            <a:spLocks noGrp="1"/>
          </p:cNvSpPr>
          <p:nvPr>
            <p:ph type="ftr" sz="quarter" idx="11"/>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r>
              <a:rPr lang="es-ES" altLang="es-CR" sz="1400" dirty="0" smtClean="0">
                <a:latin typeface="Times New Roman" panose="02020603050405020304" pitchFamily="18" charset="0"/>
              </a:rPr>
              <a:t>M. Sc. Sander Pacheco Araya</a:t>
            </a:r>
          </a:p>
        </p:txBody>
      </p:sp>
      <p:sp>
        <p:nvSpPr>
          <p:cNvPr id="122884" name="Slide Number Placeholder 5"/>
          <p:cNvSpPr>
            <a:spLocks noGrp="1"/>
          </p:cNvSpPr>
          <p:nvPr>
            <p:ph type="sldNum" sz="quarter" idx="12"/>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7D7D8B51-F487-4798-BD58-4EC06AC8F445}" type="slidenum">
              <a:rPr lang="es-ES" altLang="es-CR" sz="1400" smtClean="0">
                <a:latin typeface="Times New Roman" panose="02020603050405020304" pitchFamily="18" charset="0"/>
              </a:rPr>
              <a:pPr>
                <a:spcBef>
                  <a:spcPct val="0"/>
                </a:spcBef>
                <a:buClrTx/>
                <a:buSzTx/>
                <a:buFontTx/>
                <a:buNone/>
              </a:pPr>
              <a:t>72</a:t>
            </a:fld>
            <a:endParaRPr lang="es-ES" altLang="es-CR" sz="1400" smtClean="0">
              <a:latin typeface="Times New Roman" panose="02020603050405020304" pitchFamily="18" charset="0"/>
            </a:endParaRPr>
          </a:p>
        </p:txBody>
      </p:sp>
      <p:sp>
        <p:nvSpPr>
          <p:cNvPr id="122885" name="Rectangle 2"/>
          <p:cNvSpPr>
            <a:spLocks noGrp="1" noChangeArrowheads="1"/>
          </p:cNvSpPr>
          <p:nvPr>
            <p:ph type="title"/>
          </p:nvPr>
        </p:nvSpPr>
        <p:spPr>
          <a:xfrm>
            <a:off x="0" y="0"/>
            <a:ext cx="7467600" cy="762000"/>
          </a:xfrm>
        </p:spPr>
        <p:txBody>
          <a:bodyPr/>
          <a:lstStyle/>
          <a:p>
            <a:pPr eaLnBrk="1" hangingPunct="1"/>
            <a:r>
              <a:rPr lang="es-ES" altLang="es-CR" b="1" smtClean="0">
                <a:latin typeface="Arial" panose="020B0604020202020204" pitchFamily="34" charset="0"/>
                <a:cs typeface="Arial" panose="020B0604020202020204" pitchFamily="34" charset="0"/>
              </a:rPr>
              <a:t>Quinta Generación</a:t>
            </a:r>
            <a:r>
              <a:rPr lang="es-ES" altLang="es-CR" smtClean="0"/>
              <a:t> </a:t>
            </a:r>
          </a:p>
        </p:txBody>
      </p:sp>
      <p:sp>
        <p:nvSpPr>
          <p:cNvPr id="122886" name="Rectangle 3"/>
          <p:cNvSpPr>
            <a:spLocks noGrp="1" noChangeArrowheads="1"/>
          </p:cNvSpPr>
          <p:nvPr>
            <p:ph type="body" idx="1"/>
          </p:nvPr>
        </p:nvSpPr>
        <p:spPr>
          <a:xfrm>
            <a:off x="0" y="762000"/>
            <a:ext cx="7543800" cy="3747120"/>
          </a:xfrm>
        </p:spPr>
        <p:txBody>
          <a:bodyPr/>
          <a:lstStyle/>
          <a:p>
            <a:pPr algn="just" eaLnBrk="1" hangingPunct="1">
              <a:lnSpc>
                <a:spcPct val="90000"/>
              </a:lnSpc>
            </a:pPr>
            <a:r>
              <a:rPr lang="es-ES" altLang="es-CR" sz="2400" dirty="0" smtClean="0">
                <a:cs typeface="Arial" panose="020B0604020202020204" pitchFamily="34" charset="0"/>
              </a:rPr>
              <a:t>Japón lanzó en 1983 el llamado "programa de la quinta generación de computadoras", con los objetivos explícitos de producir máquinas con innovaciones reales en los criterios mencionados. Y en los Estados Unidos ya está en actividad un programa en desarrollo que persigue objetivos semejantes, que pueden resumirse de la siguiente manera:</a:t>
            </a:r>
            <a:endParaRPr lang="es-ES" altLang="es-CR" sz="2400" dirty="0" smtClean="0">
              <a:cs typeface="Times New Roman" panose="02020603050405020304" pitchFamily="18" charset="0"/>
            </a:endParaRPr>
          </a:p>
          <a:p>
            <a:pPr algn="just" eaLnBrk="1" hangingPunct="1">
              <a:lnSpc>
                <a:spcPct val="90000"/>
              </a:lnSpc>
              <a:buFont typeface="Wingdings" panose="05000000000000000000" pitchFamily="2" charset="2"/>
              <a:buChar char="ü"/>
            </a:pPr>
            <a:r>
              <a:rPr lang="es-ES" altLang="es-CR" sz="2400" dirty="0" smtClean="0">
                <a:cs typeface="Arial" panose="020B0604020202020204" pitchFamily="34" charset="0"/>
              </a:rPr>
              <a:t>Procesamiento en paralelo mediante arquitecturas y diseños especiales y circuitos de gran velocidad. </a:t>
            </a:r>
            <a:endParaRPr lang="es-ES" altLang="es-CR" sz="2400" dirty="0" smtClean="0"/>
          </a:p>
          <a:p>
            <a:pPr algn="just" eaLnBrk="1" hangingPunct="1">
              <a:lnSpc>
                <a:spcPct val="90000"/>
              </a:lnSpc>
              <a:buFont typeface="Wingdings" panose="05000000000000000000" pitchFamily="2" charset="2"/>
              <a:buChar char="ü"/>
            </a:pPr>
            <a:r>
              <a:rPr lang="es-ES" altLang="es-CR" sz="2400" dirty="0" smtClean="0">
                <a:cs typeface="Arial" panose="020B0604020202020204" pitchFamily="34" charset="0"/>
              </a:rPr>
              <a:t>Manejo de lenguaje natural y sistemas de inteligencia artificial. </a:t>
            </a:r>
            <a:endParaRPr lang="es-ES" altLang="es-CR" sz="2400" dirty="0" smtClean="0"/>
          </a:p>
          <a:p>
            <a:pPr eaLnBrk="1" hangingPunct="1">
              <a:lnSpc>
                <a:spcPct val="90000"/>
              </a:lnSpc>
            </a:pPr>
            <a:endParaRPr lang="es-ES" altLang="es-CR" sz="2800" dirty="0" smtClean="0"/>
          </a:p>
        </p:txBody>
      </p:sp>
    </p:spTree>
    <p:extLst>
      <p:ext uri="{BB962C8B-B14F-4D97-AF65-F5344CB8AC3E}">
        <p14:creationId xmlns:p14="http://schemas.microsoft.com/office/powerpoint/2010/main" val="311432461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Date Placeholder 3"/>
          <p:cNvSpPr>
            <a:spLocks noGrp="1"/>
          </p:cNvSpPr>
          <p:nvPr>
            <p:ph type="dt" sz="quarter" idx="10"/>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E99E40F0-371F-4181-AB68-AC91F69CD844}" type="datetime1">
              <a:rPr lang="es-ES" altLang="es-CR" sz="1400" smtClean="0">
                <a:latin typeface="Times New Roman" panose="02020603050405020304" pitchFamily="18" charset="0"/>
              </a:rPr>
              <a:pPr>
                <a:spcBef>
                  <a:spcPct val="0"/>
                </a:spcBef>
                <a:buClrTx/>
                <a:buSzTx/>
                <a:buFontTx/>
                <a:buNone/>
              </a:pPr>
              <a:t>08/03/2023</a:t>
            </a:fld>
            <a:endParaRPr lang="es-ES" altLang="es-CR" sz="1400" smtClean="0">
              <a:latin typeface="Times New Roman" panose="02020603050405020304" pitchFamily="18" charset="0"/>
            </a:endParaRPr>
          </a:p>
        </p:txBody>
      </p:sp>
      <p:sp>
        <p:nvSpPr>
          <p:cNvPr id="122883" name="Footer Placeholder 4"/>
          <p:cNvSpPr>
            <a:spLocks noGrp="1"/>
          </p:cNvSpPr>
          <p:nvPr>
            <p:ph type="ftr" sz="quarter" idx="11"/>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r>
              <a:rPr lang="es-ES" altLang="es-CR" sz="1400" dirty="0" smtClean="0">
                <a:latin typeface="Times New Roman" panose="02020603050405020304" pitchFamily="18" charset="0"/>
              </a:rPr>
              <a:t>M. Sc. Sander Pacheco Araya</a:t>
            </a:r>
          </a:p>
        </p:txBody>
      </p:sp>
      <p:sp>
        <p:nvSpPr>
          <p:cNvPr id="122884" name="Slide Number Placeholder 5"/>
          <p:cNvSpPr>
            <a:spLocks noGrp="1"/>
          </p:cNvSpPr>
          <p:nvPr>
            <p:ph type="sldNum" sz="quarter" idx="12"/>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7D7D8B51-F487-4798-BD58-4EC06AC8F445}" type="slidenum">
              <a:rPr lang="es-ES" altLang="es-CR" sz="1400" smtClean="0">
                <a:latin typeface="Times New Roman" panose="02020603050405020304" pitchFamily="18" charset="0"/>
              </a:rPr>
              <a:pPr>
                <a:spcBef>
                  <a:spcPct val="0"/>
                </a:spcBef>
                <a:buClrTx/>
                <a:buSzTx/>
                <a:buFontTx/>
                <a:buNone/>
              </a:pPr>
              <a:t>73</a:t>
            </a:fld>
            <a:endParaRPr lang="es-ES" altLang="es-CR" sz="1400" smtClean="0">
              <a:latin typeface="Times New Roman" panose="02020603050405020304" pitchFamily="18" charset="0"/>
            </a:endParaRPr>
          </a:p>
        </p:txBody>
      </p:sp>
      <p:sp>
        <p:nvSpPr>
          <p:cNvPr id="122885" name="Rectangle 2"/>
          <p:cNvSpPr>
            <a:spLocks noGrp="1" noChangeArrowheads="1"/>
          </p:cNvSpPr>
          <p:nvPr>
            <p:ph type="title"/>
          </p:nvPr>
        </p:nvSpPr>
        <p:spPr>
          <a:xfrm>
            <a:off x="0" y="0"/>
            <a:ext cx="7467600" cy="762000"/>
          </a:xfrm>
        </p:spPr>
        <p:txBody>
          <a:bodyPr/>
          <a:lstStyle/>
          <a:p>
            <a:pPr eaLnBrk="1" hangingPunct="1"/>
            <a:r>
              <a:rPr lang="es-ES" altLang="es-CR" b="1" dirty="0" smtClean="0">
                <a:latin typeface="Arial" panose="020B0604020202020204" pitchFamily="34" charset="0"/>
                <a:cs typeface="Arial" panose="020B0604020202020204" pitchFamily="34" charset="0"/>
              </a:rPr>
              <a:t>Quinta Generación</a:t>
            </a:r>
            <a:r>
              <a:rPr lang="es-ES" altLang="es-CR" dirty="0" smtClean="0"/>
              <a:t> </a:t>
            </a: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908720"/>
            <a:ext cx="4953050" cy="2520280"/>
          </a:xfrm>
          <a:prstGeom prst="rect">
            <a:avLst/>
          </a:prstGeom>
        </p:spPr>
      </p:pic>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0850" y="3222601"/>
            <a:ext cx="4476750" cy="2667000"/>
          </a:xfrm>
          <a:prstGeom prst="rect">
            <a:avLst/>
          </a:prstGeom>
        </p:spPr>
      </p:pic>
    </p:spTree>
    <p:extLst>
      <p:ext uri="{BB962C8B-B14F-4D97-AF65-F5344CB8AC3E}">
        <p14:creationId xmlns:p14="http://schemas.microsoft.com/office/powerpoint/2010/main" val="74755122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Date Placeholder 3"/>
          <p:cNvSpPr>
            <a:spLocks noGrp="1"/>
          </p:cNvSpPr>
          <p:nvPr>
            <p:ph type="dt" sz="quarter" idx="10"/>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2207C913-0984-4C21-A47D-E58ABD480148}" type="datetime1">
              <a:rPr lang="es-ES" altLang="es-CR" sz="1400" smtClean="0">
                <a:latin typeface="Times New Roman" panose="02020603050405020304" pitchFamily="18" charset="0"/>
              </a:rPr>
              <a:pPr>
                <a:spcBef>
                  <a:spcPct val="0"/>
                </a:spcBef>
                <a:buClrTx/>
                <a:buSzTx/>
                <a:buFontTx/>
                <a:buNone/>
              </a:pPr>
              <a:t>08/03/2023</a:t>
            </a:fld>
            <a:endParaRPr lang="es-ES" altLang="es-CR" sz="1400" smtClean="0">
              <a:latin typeface="Times New Roman" panose="02020603050405020304" pitchFamily="18" charset="0"/>
            </a:endParaRPr>
          </a:p>
        </p:txBody>
      </p:sp>
      <p:sp>
        <p:nvSpPr>
          <p:cNvPr id="123907" name="Footer Placeholder 4"/>
          <p:cNvSpPr>
            <a:spLocks noGrp="1"/>
          </p:cNvSpPr>
          <p:nvPr>
            <p:ph type="ftr" sz="quarter" idx="11"/>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r>
              <a:rPr lang="es-ES" altLang="es-CR" sz="1400" smtClean="0">
                <a:latin typeface="Times New Roman" panose="02020603050405020304" pitchFamily="18" charset="0"/>
              </a:rPr>
              <a:t>M. Sc. Sanders Pacheco Araya</a:t>
            </a:r>
          </a:p>
        </p:txBody>
      </p:sp>
      <p:sp>
        <p:nvSpPr>
          <p:cNvPr id="123908" name="Slide Number Placeholder 5"/>
          <p:cNvSpPr>
            <a:spLocks noGrp="1"/>
          </p:cNvSpPr>
          <p:nvPr>
            <p:ph type="sldNum" sz="quarter" idx="12"/>
          </p:nvPr>
        </p:nvSpPr>
        <p:spPr>
          <a:noFill/>
        </p:spPr>
        <p:txBody>
          <a:bodyPr/>
          <a:lstStyle>
            <a:lvl1pPr>
              <a:spcBef>
                <a:spcPct val="20000"/>
              </a:spcBef>
              <a:buClr>
                <a:schemeClr val="bg2"/>
              </a:buClr>
              <a:buSzPct val="65000"/>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bg2"/>
              </a:buClr>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spcBef>
                <a:spcPct val="0"/>
              </a:spcBef>
              <a:buClrTx/>
              <a:buSzTx/>
              <a:buFontTx/>
              <a:buNone/>
            </a:pPr>
            <a:fld id="{53AAB282-AE63-4395-BD34-121914A3E08D}" type="slidenum">
              <a:rPr lang="es-ES" altLang="es-CR" sz="1400" smtClean="0">
                <a:latin typeface="Times New Roman" panose="02020603050405020304" pitchFamily="18" charset="0"/>
              </a:rPr>
              <a:pPr>
                <a:spcBef>
                  <a:spcPct val="0"/>
                </a:spcBef>
                <a:buClrTx/>
                <a:buSzTx/>
                <a:buFontTx/>
                <a:buNone/>
              </a:pPr>
              <a:t>74</a:t>
            </a:fld>
            <a:endParaRPr lang="es-ES" altLang="es-CR" sz="1400" smtClean="0">
              <a:latin typeface="Times New Roman" panose="02020603050405020304" pitchFamily="18" charset="0"/>
            </a:endParaRPr>
          </a:p>
        </p:txBody>
      </p:sp>
      <p:sp>
        <p:nvSpPr>
          <p:cNvPr id="123909" name="Rectangle 6"/>
          <p:cNvSpPr>
            <a:spLocks noGrp="1" noChangeArrowheads="1"/>
          </p:cNvSpPr>
          <p:nvPr>
            <p:ph type="title"/>
          </p:nvPr>
        </p:nvSpPr>
        <p:spPr>
          <a:xfrm>
            <a:off x="228600" y="990600"/>
            <a:ext cx="7467600" cy="762000"/>
          </a:xfrm>
        </p:spPr>
        <p:txBody>
          <a:bodyPr/>
          <a:lstStyle/>
          <a:p>
            <a:pPr eaLnBrk="1" hangingPunct="1"/>
            <a:r>
              <a:rPr lang="es-ES" altLang="es-CR" smtClean="0"/>
              <a:t>Conclusión</a:t>
            </a:r>
          </a:p>
        </p:txBody>
      </p:sp>
      <p:sp>
        <p:nvSpPr>
          <p:cNvPr id="123910" name="Rectangle 7"/>
          <p:cNvSpPr>
            <a:spLocks noGrp="1" noChangeArrowheads="1"/>
          </p:cNvSpPr>
          <p:nvPr>
            <p:ph type="body" idx="1"/>
          </p:nvPr>
        </p:nvSpPr>
        <p:spPr/>
        <p:txBody>
          <a:bodyPr/>
          <a:lstStyle/>
          <a:p>
            <a:pPr eaLnBrk="1" hangingPunct="1"/>
            <a:r>
              <a:rPr lang="es-ES" altLang="es-CR" b="1" smtClean="0">
                <a:cs typeface="Times New Roman" panose="02020603050405020304" pitchFamily="18" charset="0"/>
              </a:rPr>
              <a:t>El futuro previsible de la computación es muy interesante, y se puede esperar que esta ciencia siga siendo objeto de atención prioritaria de gobiernos y de la sociedad en conjunto. </a:t>
            </a:r>
          </a:p>
        </p:txBody>
      </p:sp>
      <p:pic>
        <p:nvPicPr>
          <p:cNvPr id="123911" name="Picture 14" descr="C:\Program Files\Common Files\Microsoft Shared\Clipart\CagCat50\BS00580_.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10200" y="4572000"/>
            <a:ext cx="2057400" cy="173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1"/>
          <p:cNvSpPr>
            <a:spLocks noGrp="1" noChangeArrowheads="1"/>
          </p:cNvSpPr>
          <p:nvPr>
            <p:ph type="title"/>
          </p:nvPr>
        </p:nvSpPr>
        <p:spPr>
          <a:xfrm>
            <a:off x="685800" y="285750"/>
            <a:ext cx="7772400" cy="952500"/>
          </a:xfrm>
          <a:solidFill>
            <a:schemeClr val="bg1"/>
          </a:solidFill>
        </p:spPr>
        <p:txBody>
          <a:bodyPr lIns="90000" tIns="46800" rIns="90000" bIns="46800"/>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s-CR" smtClean="0"/>
              <a:t>El futuro...</a:t>
            </a:r>
          </a:p>
        </p:txBody>
      </p:sp>
      <p:sp>
        <p:nvSpPr>
          <p:cNvPr id="125955" name="Rectangle 2"/>
          <p:cNvSpPr>
            <a:spLocks noGrp="1" noChangeArrowheads="1"/>
          </p:cNvSpPr>
          <p:nvPr>
            <p:ph type="body" idx="1"/>
          </p:nvPr>
        </p:nvSpPr>
        <p:spPr>
          <a:xfrm>
            <a:off x="0" y="1238250"/>
            <a:ext cx="7772400" cy="4959350"/>
          </a:xfrm>
        </p:spPr>
        <p:txBody>
          <a:bodyPr lIns="90000" tIns="46800" rIns="90000" bIns="46800"/>
          <a:lstStyle/>
          <a:p>
            <a:pPr eaLnBrk="1" hangingPunct="1">
              <a:lnSpc>
                <a:spcPct val="9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800" dirty="0" smtClean="0"/>
              <a:t>“I think there is a world market for maybe five computers” ---- Thomas Watson, Chairman of IBM, 1943.</a:t>
            </a:r>
          </a:p>
          <a:p>
            <a:pPr eaLnBrk="1" hangingPunct="1">
              <a:lnSpc>
                <a:spcPct val="90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z="2800" dirty="0" smtClean="0"/>
              <a:t>“If automotive technology had progressed as fast as computer technology between 1960 and today, the car today would have </a:t>
            </a:r>
            <a:r>
              <a:rPr lang="en-GB" altLang="es-CR" sz="2800" dirty="0" err="1" smtClean="0"/>
              <a:t>en</a:t>
            </a:r>
            <a:r>
              <a:rPr lang="en-GB" altLang="es-CR" sz="2800" dirty="0" smtClean="0"/>
              <a:t> engine less than a tenth of an inch across, would get 120 000 miles per gallon, have top speed of 240 000 miles per hour, and would cost $4” --- Rick Decker and Stuart </a:t>
            </a:r>
            <a:r>
              <a:rPr lang="en-GB" altLang="es-CR" sz="2800" dirty="0" err="1" smtClean="0"/>
              <a:t>Hirshfield</a:t>
            </a:r>
            <a:r>
              <a:rPr lang="en-GB" altLang="es-CR" sz="2800" dirty="0" smtClean="0"/>
              <a:t>, The Analytical Engine.</a:t>
            </a:r>
          </a:p>
        </p:txBody>
      </p:sp>
    </p:spTree>
  </p:cSld>
  <p:clrMapOvr>
    <a:masterClrMapping/>
  </p:clrMapOvr>
  <p:transition spd="med"/>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1"/>
          <p:cNvSpPr>
            <a:spLocks noGrp="1" noChangeArrowheads="1"/>
          </p:cNvSpPr>
          <p:nvPr>
            <p:ph type="title"/>
          </p:nvPr>
        </p:nvSpPr>
        <p:spPr>
          <a:xfrm>
            <a:off x="685800" y="107950"/>
            <a:ext cx="7772400" cy="952500"/>
          </a:xfrm>
          <a:solidFill>
            <a:schemeClr val="bg1"/>
          </a:solidFill>
        </p:spPr>
        <p:txBody>
          <a:bodyPr lIns="90000" tIns="46800" rIns="90000" bIns="46800"/>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s-CR" smtClean="0"/>
              <a:t>El futuro...?</a:t>
            </a:r>
          </a:p>
        </p:txBody>
      </p:sp>
      <p:pic>
        <p:nvPicPr>
          <p:cNvPr id="12800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1060450"/>
            <a:ext cx="6148387" cy="4611688"/>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sp>
        <p:nvSpPr>
          <p:cNvPr id="128004" name="Rectangle 3"/>
          <p:cNvSpPr>
            <a:spLocks noGrp="1" noChangeArrowheads="1"/>
          </p:cNvSpPr>
          <p:nvPr>
            <p:ph type="body" idx="1"/>
          </p:nvPr>
        </p:nvSpPr>
        <p:spPr>
          <a:xfrm>
            <a:off x="395288" y="5653088"/>
            <a:ext cx="5689600" cy="1204912"/>
          </a:xfrm>
        </p:spPr>
        <p:txBody>
          <a:bodyPr lIns="90000" tIns="46800" rIns="90000" bIns="46800"/>
          <a:lstStyle/>
          <a:p>
            <a:pPr eaLnBrk="1" hangingPunct="1">
              <a:lnSpc>
                <a:spcPct val="124000"/>
              </a:lnSpc>
              <a:buClr>
                <a:srgbClr val="000000"/>
              </a:buClr>
              <a:buSzPct val="41000"/>
              <a:buFont typeface="Times New Roman" panose="02020603050405020304" pitchFamily="18"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CR" smtClean="0">
                <a:latin typeface="Comic Sans MS" panose="030F0702030302020204" pitchFamily="66" charset="0"/>
              </a:rPr>
              <a:t>Mecánica Popular 1954</a:t>
            </a:r>
          </a:p>
        </p:txBody>
      </p:sp>
    </p:spTree>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Bambú">
  <a:themeElements>
    <a:clrScheme name="Bambú 2">
      <a:dk1>
        <a:srgbClr val="000000"/>
      </a:dk1>
      <a:lt1>
        <a:srgbClr val="FFFFFF"/>
      </a:lt1>
      <a:dk2>
        <a:srgbClr val="003300"/>
      </a:dk2>
      <a:lt2>
        <a:srgbClr val="5F5F5F"/>
      </a:lt2>
      <a:accent1>
        <a:srgbClr val="009900"/>
      </a:accent1>
      <a:accent2>
        <a:srgbClr val="CC9900"/>
      </a:accent2>
      <a:accent3>
        <a:srgbClr val="FFFFFF"/>
      </a:accent3>
      <a:accent4>
        <a:srgbClr val="000000"/>
      </a:accent4>
      <a:accent5>
        <a:srgbClr val="AACAAA"/>
      </a:accent5>
      <a:accent6>
        <a:srgbClr val="B98A00"/>
      </a:accent6>
      <a:hlink>
        <a:srgbClr val="FF3300"/>
      </a:hlink>
      <a:folHlink>
        <a:srgbClr val="663300"/>
      </a:folHlink>
    </a:clrScheme>
    <a:fontScheme name="Bambú">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Bambú 1">
        <a:dk1>
          <a:srgbClr val="000000"/>
        </a:dk1>
        <a:lt1>
          <a:srgbClr val="FFFFFF"/>
        </a:lt1>
        <a:dk2>
          <a:srgbClr val="396F39"/>
        </a:dk2>
        <a:lt2>
          <a:srgbClr val="FFCC00"/>
        </a:lt2>
        <a:accent1>
          <a:srgbClr val="009900"/>
        </a:accent1>
        <a:accent2>
          <a:srgbClr val="CC9900"/>
        </a:accent2>
        <a:accent3>
          <a:srgbClr val="AEBBAE"/>
        </a:accent3>
        <a:accent4>
          <a:srgbClr val="DADADA"/>
        </a:accent4>
        <a:accent5>
          <a:srgbClr val="AACAAA"/>
        </a:accent5>
        <a:accent6>
          <a:srgbClr val="B98A00"/>
        </a:accent6>
        <a:hlink>
          <a:srgbClr val="FF3300"/>
        </a:hlink>
        <a:folHlink>
          <a:srgbClr val="663300"/>
        </a:folHlink>
      </a:clrScheme>
      <a:clrMap bg1="dk2" tx1="lt1" bg2="dk1" tx2="lt2" accent1="accent1" accent2="accent2" accent3="accent3" accent4="accent4" accent5="accent5" accent6="accent6" hlink="hlink" folHlink="folHlink"/>
    </a:extraClrScheme>
    <a:extraClrScheme>
      <a:clrScheme name="Bambú 2">
        <a:dk1>
          <a:srgbClr val="000000"/>
        </a:dk1>
        <a:lt1>
          <a:srgbClr val="FFFFFF"/>
        </a:lt1>
        <a:dk2>
          <a:srgbClr val="003300"/>
        </a:dk2>
        <a:lt2>
          <a:srgbClr val="5F5F5F"/>
        </a:lt2>
        <a:accent1>
          <a:srgbClr val="009900"/>
        </a:accent1>
        <a:accent2>
          <a:srgbClr val="CC9900"/>
        </a:accent2>
        <a:accent3>
          <a:srgbClr val="FFFFFF"/>
        </a:accent3>
        <a:accent4>
          <a:srgbClr val="000000"/>
        </a:accent4>
        <a:accent5>
          <a:srgbClr val="AACAAA"/>
        </a:accent5>
        <a:accent6>
          <a:srgbClr val="B98A00"/>
        </a:accent6>
        <a:hlink>
          <a:srgbClr val="FF3300"/>
        </a:hlink>
        <a:folHlink>
          <a:srgbClr val="663300"/>
        </a:folHlink>
      </a:clrScheme>
      <a:clrMap bg1="lt1" tx1="dk1" bg2="lt2" tx2="dk2" accent1="accent1" accent2="accent2" accent3="accent3" accent4="accent4" accent5="accent5" accent6="accent6" hlink="hlink" folHlink="folHlink"/>
    </a:extraClrScheme>
    <a:extraClrScheme>
      <a:clrScheme name="Bambú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Bambú 4">
        <a:dk1>
          <a:srgbClr val="000000"/>
        </a:dk1>
        <a:lt1>
          <a:srgbClr val="FFFFFF"/>
        </a:lt1>
        <a:dk2>
          <a:srgbClr val="FF0000"/>
        </a:dk2>
        <a:lt2>
          <a:srgbClr val="800000"/>
        </a:lt2>
        <a:accent1>
          <a:srgbClr val="008000"/>
        </a:accent1>
        <a:accent2>
          <a:srgbClr val="FF9900"/>
        </a:accent2>
        <a:accent3>
          <a:srgbClr val="FFFFFF"/>
        </a:accent3>
        <a:accent4>
          <a:srgbClr val="000000"/>
        </a:accent4>
        <a:accent5>
          <a:srgbClr val="AAC0AA"/>
        </a:accent5>
        <a:accent6>
          <a:srgbClr val="E78A00"/>
        </a:accent6>
        <a:hlink>
          <a:srgbClr val="CC3300"/>
        </a:hlink>
        <a:folHlink>
          <a:srgbClr val="6633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E:\Program Files\Microsoft Office\Templates\Diseños de presentaciones\Bambú.pot</Template>
  <TotalTime>1632</TotalTime>
  <Words>3354</Words>
  <Application>Microsoft Office PowerPoint</Application>
  <PresentationFormat>Presentación en pantalla (4:3)</PresentationFormat>
  <Paragraphs>405</Paragraphs>
  <Slides>76</Slides>
  <Notes>44</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76</vt:i4>
      </vt:variant>
    </vt:vector>
  </HeadingPairs>
  <TitlesOfParts>
    <vt:vector size="78" baseType="lpstr">
      <vt:lpstr>Bambú</vt:lpstr>
      <vt:lpstr>Chart</vt:lpstr>
      <vt:lpstr>FUNDAMENTOS DE ARQUITECTURA   Historia de la Computación</vt:lpstr>
      <vt:lpstr>Génesis</vt:lpstr>
      <vt:lpstr>Antigüedad</vt:lpstr>
      <vt:lpstr>Era Cristiana</vt:lpstr>
      <vt:lpstr>La Revolución Industrial</vt:lpstr>
      <vt:lpstr>La Revolución Industrial</vt:lpstr>
      <vt:lpstr>La Primera Computadora</vt:lpstr>
      <vt:lpstr>Muhammad ibn Musa Al’khowarizmi (S. XII)</vt:lpstr>
      <vt:lpstr>Leonardo Da Vinci(1452-1519)</vt:lpstr>
      <vt:lpstr>Blaise Pascal(1623-1662)</vt:lpstr>
      <vt:lpstr>Gottfried Wilhelm von Leibniz 1646 . 1716</vt:lpstr>
      <vt:lpstr>Presentación de PowerPoint</vt:lpstr>
      <vt:lpstr>Presentación de PowerPoint</vt:lpstr>
      <vt:lpstr>Charles Babbage (1791-1871)</vt:lpstr>
      <vt:lpstr>Charles Babbage (1791-1871)</vt:lpstr>
      <vt:lpstr>Máquina Analítica</vt:lpstr>
      <vt:lpstr>Augusta Ada King,  Condesa de Lovelace (1815-1852)</vt:lpstr>
      <vt:lpstr>Herman Hollerit (1860-1929)</vt:lpstr>
      <vt:lpstr>Herman Hollerith</vt:lpstr>
      <vt:lpstr>John Atanasoff</vt:lpstr>
      <vt:lpstr>John Atanasoff</vt:lpstr>
      <vt:lpstr>Presentación de PowerPoint</vt:lpstr>
      <vt:lpstr>Konrad Zuse</vt:lpstr>
      <vt:lpstr>Howard Aiken</vt:lpstr>
      <vt:lpstr>Alan Turing (1912-1954)</vt:lpstr>
      <vt:lpstr>Alan Turing (1912-1954)</vt:lpstr>
      <vt:lpstr>John von Neumann (1903-1957)</vt:lpstr>
      <vt:lpstr>John von Neumann (cont.)</vt:lpstr>
      <vt:lpstr>Lenguajes de Programación de Alto Nivel</vt:lpstr>
      <vt:lpstr>Lenguajes de Programación de Alto Nivel</vt:lpstr>
      <vt:lpstr>Lenguajes de Programación de Alto Nivel (cont.)</vt:lpstr>
      <vt:lpstr>Internet y WWW</vt:lpstr>
      <vt:lpstr>La Internet y la WWW</vt:lpstr>
      <vt:lpstr>Generaciones de Computadoras</vt:lpstr>
      <vt:lpstr>Primera Generación: 1951-1958)</vt:lpstr>
      <vt:lpstr>Primera Generación</vt:lpstr>
      <vt:lpstr>Primera Generación</vt:lpstr>
      <vt:lpstr>Primera Generación</vt:lpstr>
      <vt:lpstr>MARK I</vt:lpstr>
      <vt:lpstr>Presentación de PowerPoint</vt:lpstr>
      <vt:lpstr>Presentación de PowerPoint</vt:lpstr>
      <vt:lpstr>MARK I</vt:lpstr>
      <vt:lpstr>ENIAC</vt:lpstr>
      <vt:lpstr>ENIAC</vt:lpstr>
      <vt:lpstr>Presentación de PowerPoint</vt:lpstr>
      <vt:lpstr>ENIAC (cont.)</vt:lpstr>
      <vt:lpstr>ENIAC (cont.)</vt:lpstr>
      <vt:lpstr>Segunda Generación: 1959-1964</vt:lpstr>
      <vt:lpstr>Segunda Generación </vt:lpstr>
      <vt:lpstr>Segunda Generación</vt:lpstr>
      <vt:lpstr>Segunda Generación</vt:lpstr>
      <vt:lpstr>Tercera Generación: 1964-1971</vt:lpstr>
      <vt:lpstr>Tercera generación </vt:lpstr>
      <vt:lpstr>Presentación de PowerPoint</vt:lpstr>
      <vt:lpstr>IBM acaparó el 70%  del mercado con el modelo 360</vt:lpstr>
      <vt:lpstr>Tercera generación</vt:lpstr>
      <vt:lpstr>Tercera generación</vt:lpstr>
      <vt:lpstr>Tercera generación</vt:lpstr>
      <vt:lpstr>Tercera Generación: 1964-1971</vt:lpstr>
      <vt:lpstr>Cuarta Generación: 1971 ...</vt:lpstr>
      <vt:lpstr>Cuarta Generación</vt:lpstr>
      <vt:lpstr>Cuarta Generación: 1971 ...</vt:lpstr>
      <vt:lpstr>Cuarta Generación </vt:lpstr>
      <vt:lpstr>Cuarta Generación</vt:lpstr>
      <vt:lpstr>Cuarta Generación</vt:lpstr>
      <vt:lpstr>Cuarta Generación</vt:lpstr>
      <vt:lpstr>Gary Kildall</vt:lpstr>
      <vt:lpstr>Tim Patherson</vt:lpstr>
      <vt:lpstr>Tim Patherson</vt:lpstr>
      <vt:lpstr>William Henry Gates</vt:lpstr>
      <vt:lpstr>Cuarta Generación </vt:lpstr>
      <vt:lpstr>Quinta Generación </vt:lpstr>
      <vt:lpstr>Quinta Generación </vt:lpstr>
      <vt:lpstr>Conclusión</vt:lpstr>
      <vt:lpstr>El futuro...</vt:lpstr>
      <vt:lpstr>El futuro...?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Sanders Alonso Pacheco Araya</dc:creator>
  <cp:lastModifiedBy>Hugo Almada Martinez</cp:lastModifiedBy>
  <cp:revision>70</cp:revision>
  <cp:lastPrinted>1601-01-01T00:00:00Z</cp:lastPrinted>
  <dcterms:created xsi:type="dcterms:W3CDTF">1601-01-01T00:00:00Z</dcterms:created>
  <dcterms:modified xsi:type="dcterms:W3CDTF">2023-03-08T18:02:34Z</dcterms:modified>
</cp:coreProperties>
</file>